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4" r:id="rId8"/>
    <p:sldId id="265" r:id="rId9"/>
    <p:sldId id="266" r:id="rId10"/>
    <p:sldId id="267" r:id="rId11"/>
    <p:sldId id="268" r:id="rId12"/>
    <p:sldId id="270"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C0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94660"/>
  </p:normalViewPr>
  <p:slideViewPr>
    <p:cSldViewPr snapToGrid="0">
      <p:cViewPr varScale="1">
        <p:scale>
          <a:sx n="85" d="100"/>
          <a:sy n="85" d="100"/>
        </p:scale>
        <p:origin x="96" y="84"/>
      </p:cViewPr>
      <p:guideLst/>
    </p:cSldViewPr>
  </p:slideViewPr>
  <p:notesTextViewPr>
    <p:cViewPr>
      <p:scale>
        <a:sx n="1" d="1"/>
        <a:sy n="1" d="1"/>
      </p:scale>
      <p:origin x="0" y="0"/>
    </p:cViewPr>
  </p:notesTextViewPr>
  <p:sorterViewPr>
    <p:cViewPr>
      <p:scale>
        <a:sx n="100" d="100"/>
        <a:sy n="100" d="100"/>
      </p:scale>
      <p:origin x="0" y="-384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chitha Gunarathna" userId="2e3978997271e276" providerId="LiveId" clId="{71DC76A8-B94D-4CCA-839B-D52BF03B4E10}"/>
    <pc:docChg chg="undo custSel mod addSld delSld modSld">
      <pc:chgData name="sachitha Gunarathna" userId="2e3978997271e276" providerId="LiveId" clId="{71DC76A8-B94D-4CCA-839B-D52BF03B4E10}" dt="2020-05-08T13:14:22.336" v="2187"/>
      <pc:docMkLst>
        <pc:docMk/>
      </pc:docMkLst>
      <pc:sldChg chg="addSp delSp modSp mod modTransition setBg addAnim delAnim modAnim setClrOvrMap delDesignElem">
        <pc:chgData name="sachitha Gunarathna" userId="2e3978997271e276" providerId="LiveId" clId="{71DC76A8-B94D-4CCA-839B-D52BF03B4E10}" dt="2020-05-08T11:58:44.488" v="2153"/>
        <pc:sldMkLst>
          <pc:docMk/>
          <pc:sldMk cId="1082570745" sldId="256"/>
        </pc:sldMkLst>
        <pc:spChg chg="mod">
          <ac:chgData name="sachitha Gunarathna" userId="2e3978997271e276" providerId="LiveId" clId="{71DC76A8-B94D-4CCA-839B-D52BF03B4E10}" dt="2020-05-08T11:34:43.617" v="2148" actId="14838"/>
          <ac:spMkLst>
            <pc:docMk/>
            <pc:sldMk cId="1082570745" sldId="256"/>
            <ac:spMk id="2" creationId="{334E23FC-1677-40E5-B590-ED63C9A26207}"/>
          </ac:spMkLst>
        </pc:spChg>
        <pc:spChg chg="mod ord">
          <ac:chgData name="sachitha Gunarathna" userId="2e3978997271e276" providerId="LiveId" clId="{71DC76A8-B94D-4CCA-839B-D52BF03B4E10}" dt="2020-05-08T09:38:14.959" v="2130" actId="20577"/>
          <ac:spMkLst>
            <pc:docMk/>
            <pc:sldMk cId="1082570745" sldId="256"/>
            <ac:spMk id="3" creationId="{F4185A47-241B-49EB-9064-C45B55309524}"/>
          </ac:spMkLst>
        </pc:spChg>
        <pc:spChg chg="add del mod">
          <ac:chgData name="sachitha Gunarathna" userId="2e3978997271e276" providerId="LiveId" clId="{71DC76A8-B94D-4CCA-839B-D52BF03B4E10}" dt="2020-05-08T09:24:20.660" v="2039" actId="11529"/>
          <ac:spMkLst>
            <pc:docMk/>
            <pc:sldMk cId="1082570745" sldId="256"/>
            <ac:spMk id="6" creationId="{C35C199C-DC2E-4824-9561-A2C6DB12FB61}"/>
          </ac:spMkLst>
        </pc:spChg>
        <pc:spChg chg="add del">
          <ac:chgData name="sachitha Gunarathna" userId="2e3978997271e276" providerId="LiveId" clId="{71DC76A8-B94D-4CCA-839B-D52BF03B4E10}" dt="2020-05-08T09:20:47.313" v="1979" actId="26606"/>
          <ac:spMkLst>
            <pc:docMk/>
            <pc:sldMk cId="1082570745" sldId="256"/>
            <ac:spMk id="8" creationId="{25168E7B-6D42-4B3A-B7A1-17D4C49EC903}"/>
          </ac:spMkLst>
        </pc:spChg>
        <pc:spChg chg="add del mod">
          <ac:chgData name="sachitha Gunarathna" userId="2e3978997271e276" providerId="LiveId" clId="{71DC76A8-B94D-4CCA-839B-D52BF03B4E10}" dt="2020-05-08T09:39:43.802" v="2134" actId="11529"/>
          <ac:spMkLst>
            <pc:docMk/>
            <pc:sldMk cId="1082570745" sldId="256"/>
            <ac:spMk id="11" creationId="{B05A7CB9-AB36-41F2-8093-E98BEA9783F5}"/>
          </ac:spMkLst>
        </pc:spChg>
        <pc:spChg chg="add del">
          <ac:chgData name="sachitha Gunarathna" userId="2e3978997271e276" providerId="LiveId" clId="{71DC76A8-B94D-4CCA-839B-D52BF03B4E10}" dt="2020-05-08T09:28:39.355" v="2045" actId="26606"/>
          <ac:spMkLst>
            <pc:docMk/>
            <pc:sldMk cId="1082570745" sldId="256"/>
            <ac:spMk id="12" creationId="{A3BAF07C-C39E-42EB-BB22-8D46691D9735}"/>
          </ac:spMkLst>
        </pc:spChg>
        <pc:spChg chg="add del">
          <ac:chgData name="sachitha Gunarathna" userId="2e3978997271e276" providerId="LiveId" clId="{71DC76A8-B94D-4CCA-839B-D52BF03B4E10}" dt="2020-05-08T06:29:37.247" v="489" actId="26606"/>
          <ac:spMkLst>
            <pc:docMk/>
            <pc:sldMk cId="1082570745" sldId="256"/>
            <ac:spMk id="15" creationId="{23962611-DFD5-4092-AAFD-559E3DFCE2C9}"/>
          </ac:spMkLst>
        </pc:spChg>
        <pc:spChg chg="add del">
          <ac:chgData name="sachitha Gunarathna" userId="2e3978997271e276" providerId="LiveId" clId="{71DC76A8-B94D-4CCA-839B-D52BF03B4E10}" dt="2020-05-08T09:29:10.905" v="2054" actId="26606"/>
          <ac:spMkLst>
            <pc:docMk/>
            <pc:sldMk cId="1082570745" sldId="256"/>
            <ac:spMk id="41" creationId="{0671A8AE-40A1-4631-A6B8-581AFF065482}"/>
          </ac:spMkLst>
        </pc:spChg>
        <pc:spChg chg="add del">
          <ac:chgData name="sachitha Gunarathna" userId="2e3978997271e276" providerId="LiveId" clId="{71DC76A8-B94D-4CCA-839B-D52BF03B4E10}" dt="2020-05-08T09:29:10.905" v="2054" actId="26606"/>
          <ac:spMkLst>
            <pc:docMk/>
            <pc:sldMk cId="1082570745" sldId="256"/>
            <ac:spMk id="43" creationId="{AB58EF07-17C2-48CF-ABB0-EEF1F17CB8F0}"/>
          </ac:spMkLst>
        </pc:spChg>
        <pc:spChg chg="add del">
          <ac:chgData name="sachitha Gunarathna" userId="2e3978997271e276" providerId="LiveId" clId="{71DC76A8-B94D-4CCA-839B-D52BF03B4E10}" dt="2020-05-08T09:29:10.905" v="2054" actId="26606"/>
          <ac:spMkLst>
            <pc:docMk/>
            <pc:sldMk cId="1082570745" sldId="256"/>
            <ac:spMk id="45" creationId="{AF2F604E-43BE-4DC3-B983-E071523364F8}"/>
          </ac:spMkLst>
        </pc:spChg>
        <pc:spChg chg="add del">
          <ac:chgData name="sachitha Gunarathna" userId="2e3978997271e276" providerId="LiveId" clId="{71DC76A8-B94D-4CCA-839B-D52BF03B4E10}" dt="2020-05-08T09:29:10.905" v="2054" actId="26606"/>
          <ac:spMkLst>
            <pc:docMk/>
            <pc:sldMk cId="1082570745" sldId="256"/>
            <ac:spMk id="47" creationId="{08C9B587-E65E-4B52-B37C-ABEBB6E87928}"/>
          </ac:spMkLst>
        </pc:spChg>
        <pc:spChg chg="add del">
          <ac:chgData name="sachitha Gunarathna" userId="2e3978997271e276" providerId="LiveId" clId="{71DC76A8-B94D-4CCA-839B-D52BF03B4E10}" dt="2020-05-08T09:30:07.044" v="2088" actId="26606"/>
          <ac:spMkLst>
            <pc:docMk/>
            <pc:sldMk cId="1082570745" sldId="256"/>
            <ac:spMk id="52" creationId="{1DB7C82F-AB7E-4F0C-B829-FA1B9C415180}"/>
          </ac:spMkLst>
        </pc:spChg>
        <pc:spChg chg="add del">
          <ac:chgData name="sachitha Gunarathna" userId="2e3978997271e276" providerId="LiveId" clId="{71DC76A8-B94D-4CCA-839B-D52BF03B4E10}" dt="2020-05-08T09:37:42.186" v="2112" actId="26606"/>
          <ac:spMkLst>
            <pc:docMk/>
            <pc:sldMk cId="1082570745" sldId="256"/>
            <ac:spMk id="57" creationId="{B9951BD9-0868-4CDB-ACD6-9C4209B5E412}"/>
          </ac:spMkLst>
        </pc:spChg>
        <pc:spChg chg="add del">
          <ac:chgData name="sachitha Gunarathna" userId="2e3978997271e276" providerId="LiveId" clId="{71DC76A8-B94D-4CCA-839B-D52BF03B4E10}" dt="2020-05-08T09:36:58.740" v="2105" actId="26606"/>
          <ac:spMkLst>
            <pc:docMk/>
            <pc:sldMk cId="1082570745" sldId="256"/>
            <ac:spMk id="59" creationId="{B9951BD9-0868-4CDB-ACD6-9C4209B5E412}"/>
          </ac:spMkLst>
        </pc:spChg>
        <pc:spChg chg="add del">
          <ac:chgData name="sachitha Gunarathna" userId="2e3978997271e276" providerId="LiveId" clId="{71DC76A8-B94D-4CCA-839B-D52BF03B4E10}" dt="2020-05-08T09:37:09.925" v="2107" actId="26606"/>
          <ac:spMkLst>
            <pc:docMk/>
            <pc:sldMk cId="1082570745" sldId="256"/>
            <ac:spMk id="61" creationId="{C0B27210-D0CA-4654-B3E3-9ABB4F178EA1}"/>
          </ac:spMkLst>
        </pc:spChg>
        <pc:spChg chg="add del">
          <ac:chgData name="sachitha Gunarathna" userId="2e3978997271e276" providerId="LiveId" clId="{71DC76A8-B94D-4CCA-839B-D52BF03B4E10}" dt="2020-05-08T09:31:46.324" v="2095" actId="26606"/>
          <ac:spMkLst>
            <pc:docMk/>
            <pc:sldMk cId="1082570745" sldId="256"/>
            <ac:spMk id="62" creationId="{C0B27210-D0CA-4654-B3E3-9ABB4F178EA1}"/>
          </ac:spMkLst>
        </pc:spChg>
        <pc:spChg chg="add del">
          <ac:chgData name="sachitha Gunarathna" userId="2e3978997271e276" providerId="LiveId" clId="{71DC76A8-B94D-4CCA-839B-D52BF03B4E10}" dt="2020-05-08T09:37:09.925" v="2107" actId="26606"/>
          <ac:spMkLst>
            <pc:docMk/>
            <pc:sldMk cId="1082570745" sldId="256"/>
            <ac:spMk id="63" creationId="{1DB7C82F-AB7E-4F0C-B829-FA1B9C415180}"/>
          </ac:spMkLst>
        </pc:spChg>
        <pc:spChg chg="add del">
          <ac:chgData name="sachitha Gunarathna" userId="2e3978997271e276" providerId="LiveId" clId="{71DC76A8-B94D-4CCA-839B-D52BF03B4E10}" dt="2020-05-08T09:31:46.324" v="2095" actId="26606"/>
          <ac:spMkLst>
            <pc:docMk/>
            <pc:sldMk cId="1082570745" sldId="256"/>
            <ac:spMk id="64" creationId="{1DB7C82F-AB7E-4F0C-B829-FA1B9C415180}"/>
          </ac:spMkLst>
        </pc:spChg>
        <pc:spChg chg="add del">
          <ac:chgData name="sachitha Gunarathna" userId="2e3978997271e276" providerId="LiveId" clId="{71DC76A8-B94D-4CCA-839B-D52BF03B4E10}" dt="2020-05-08T09:37:09.925" v="2107" actId="26606"/>
          <ac:spMkLst>
            <pc:docMk/>
            <pc:sldMk cId="1082570745" sldId="256"/>
            <ac:spMk id="65" creationId="{70B66945-4967-4040-926D-DCA44313CDAB}"/>
          </ac:spMkLst>
        </pc:spChg>
        <pc:spChg chg="add del">
          <ac:chgData name="sachitha Gunarathna" userId="2e3978997271e276" providerId="LiveId" clId="{71DC76A8-B94D-4CCA-839B-D52BF03B4E10}" dt="2020-05-08T09:31:46.324" v="2095" actId="26606"/>
          <ac:spMkLst>
            <pc:docMk/>
            <pc:sldMk cId="1082570745" sldId="256"/>
            <ac:spMk id="66" creationId="{70B66945-4967-4040-926D-DCA44313CDAB}"/>
          </ac:spMkLst>
        </pc:spChg>
        <pc:grpChg chg="add del">
          <ac:chgData name="sachitha Gunarathna" userId="2e3978997271e276" providerId="LiveId" clId="{71DC76A8-B94D-4CCA-839B-D52BF03B4E10}" dt="2020-05-08T09:28:39.355" v="2045" actId="26606"/>
          <ac:grpSpMkLst>
            <pc:docMk/>
            <pc:sldMk cId="1082570745" sldId="256"/>
            <ac:grpSpMk id="13" creationId="{D8E9CF54-0466-4261-9E62-0249E60E1886}"/>
          </ac:grpSpMkLst>
        </pc:grpChg>
        <pc:picChg chg="add del mod">
          <ac:chgData name="sachitha Gunarathna" userId="2e3978997271e276" providerId="LiveId" clId="{71DC76A8-B94D-4CCA-839B-D52BF03B4E10}" dt="2020-05-08T09:28:22.552" v="2044" actId="478"/>
          <ac:picMkLst>
            <pc:docMk/>
            <pc:sldMk cId="1082570745" sldId="256"/>
            <ac:picMk id="5" creationId="{F34336D5-FFFA-44C5-9984-CF9F40A7C0D6}"/>
          </ac:picMkLst>
        </pc:picChg>
        <pc:picChg chg="add del mod ord">
          <ac:chgData name="sachitha Gunarathna" userId="2e3978997271e276" providerId="LiveId" clId="{71DC76A8-B94D-4CCA-839B-D52BF03B4E10}" dt="2020-05-08T09:37:42.186" v="2112" actId="26606"/>
          <ac:picMkLst>
            <pc:docMk/>
            <pc:sldMk cId="1082570745" sldId="256"/>
            <ac:picMk id="9" creationId="{A323F9C6-FD6C-405C-A817-242F415F1A58}"/>
          </ac:picMkLst>
        </pc:picChg>
        <pc:picChg chg="add del">
          <ac:chgData name="sachitha Gunarathna" userId="2e3978997271e276" providerId="LiveId" clId="{71DC76A8-B94D-4CCA-839B-D52BF03B4E10}" dt="2020-05-08T09:20:47.313" v="1979" actId="26606"/>
          <ac:picMkLst>
            <pc:docMk/>
            <pc:sldMk cId="1082570745" sldId="256"/>
            <ac:picMk id="10" creationId="{98A030C2-9F23-4593-9F99-7B73C232A4C9}"/>
          </ac:picMkLst>
        </pc:picChg>
        <pc:picChg chg="add del mod">
          <ac:chgData name="sachitha Gunarathna" userId="2e3978997271e276" providerId="LiveId" clId="{71DC76A8-B94D-4CCA-839B-D52BF03B4E10}" dt="2020-05-08T11:34:41.566" v="2144"/>
          <ac:picMkLst>
            <pc:docMk/>
            <pc:sldMk cId="1082570745" sldId="256"/>
            <ac:picMk id="14" creationId="{933290F8-6881-435F-A644-39008D086750}"/>
          </ac:picMkLst>
        </pc:picChg>
        <pc:picChg chg="add del mod">
          <ac:chgData name="sachitha Gunarathna" userId="2e3978997271e276" providerId="LiveId" clId="{71DC76A8-B94D-4CCA-839B-D52BF03B4E10}" dt="2020-05-08T11:44:53.712" v="2150"/>
          <ac:picMkLst>
            <pc:docMk/>
            <pc:sldMk cId="1082570745" sldId="256"/>
            <ac:picMk id="15" creationId="{EBE9FB84-0A0B-470B-8D46-BE4E8A8E93B7}"/>
          </ac:picMkLst>
        </pc:picChg>
        <pc:picChg chg="add del mod">
          <ac:chgData name="sachitha Gunarathna" userId="2e3978997271e276" providerId="LiveId" clId="{71DC76A8-B94D-4CCA-839B-D52BF03B4E10}" dt="2020-05-08T11:46:07.723" v="2152"/>
          <ac:picMkLst>
            <pc:docMk/>
            <pc:sldMk cId="1082570745" sldId="256"/>
            <ac:picMk id="16" creationId="{6E740349-E565-4C70-886B-B8149A7680C5}"/>
          </ac:picMkLst>
        </pc:picChg>
        <pc:picChg chg="add del">
          <ac:chgData name="sachitha Gunarathna" userId="2e3978997271e276" providerId="LiveId" clId="{71DC76A8-B94D-4CCA-839B-D52BF03B4E10}" dt="2020-05-08T06:29:37.247" v="489" actId="26606"/>
          <ac:picMkLst>
            <pc:docMk/>
            <pc:sldMk cId="1082570745" sldId="256"/>
            <ac:picMk id="17" creationId="{2270F1FA-0425-408F-9861-80BF5AFB276D}"/>
          </ac:picMkLst>
        </pc:picChg>
        <pc:picChg chg="add mod">
          <ac:chgData name="sachitha Gunarathna" userId="2e3978997271e276" providerId="LiveId" clId="{71DC76A8-B94D-4CCA-839B-D52BF03B4E10}" dt="2020-05-08T11:58:44.488" v="2153"/>
          <ac:picMkLst>
            <pc:docMk/>
            <pc:sldMk cId="1082570745" sldId="256"/>
            <ac:picMk id="17" creationId="{46D15EFC-3E19-4C49-A48F-D9AD01E20CEF}"/>
          </ac:picMkLst>
        </pc:picChg>
      </pc:sldChg>
      <pc:sldChg chg="addSp delSp modSp modTransition addAnim delAnim modAnim delDesignElem">
        <pc:chgData name="sachitha Gunarathna" userId="2e3978997271e276" providerId="LiveId" clId="{71DC76A8-B94D-4CCA-839B-D52BF03B4E10}" dt="2020-05-08T11:58:44.488" v="2153"/>
        <pc:sldMkLst>
          <pc:docMk/>
          <pc:sldMk cId="1136007503" sldId="257"/>
        </pc:sldMkLst>
        <pc:spChg chg="mod">
          <ac:chgData name="sachitha Gunarathna" userId="2e3978997271e276" providerId="LiveId" clId="{71DC76A8-B94D-4CCA-839B-D52BF03B4E10}" dt="2020-05-08T09:01:11.605" v="1941" actId="26606"/>
          <ac:spMkLst>
            <pc:docMk/>
            <pc:sldMk cId="1136007503" sldId="257"/>
            <ac:spMk id="6" creationId="{50BB186C-DFE0-47D4-91B2-D5E58974BE0E}"/>
          </ac:spMkLst>
        </pc:spChg>
        <pc:spChg chg="mod ord">
          <ac:chgData name="sachitha Gunarathna" userId="2e3978997271e276" providerId="LiveId" clId="{71DC76A8-B94D-4CCA-839B-D52BF03B4E10}" dt="2020-05-08T11:34:43.016" v="2147" actId="5793"/>
          <ac:spMkLst>
            <pc:docMk/>
            <pc:sldMk cId="1136007503" sldId="257"/>
            <ac:spMk id="7" creationId="{A52CF34F-EE76-4BE0-AE68-4C6B7CAB5A80}"/>
          </ac:spMkLst>
        </pc:spChg>
        <pc:spChg chg="add del">
          <ac:chgData name="sachitha Gunarathna" userId="2e3978997271e276" providerId="LiveId" clId="{71DC76A8-B94D-4CCA-839B-D52BF03B4E10}" dt="2020-05-08T09:01:11.605" v="1941" actId="26606"/>
          <ac:spMkLst>
            <pc:docMk/>
            <pc:sldMk cId="1136007503" sldId="257"/>
            <ac:spMk id="12" creationId="{6A1473A6-3F22-483E-8A30-80B9D2B14592}"/>
          </ac:spMkLst>
        </pc:spChg>
        <pc:grpChg chg="add del">
          <ac:chgData name="sachitha Gunarathna" userId="2e3978997271e276" providerId="LiveId" clId="{71DC76A8-B94D-4CCA-839B-D52BF03B4E10}" dt="2020-05-08T09:01:11.605" v="1941" actId="26606"/>
          <ac:grpSpMkLst>
            <pc:docMk/>
            <pc:sldMk cId="1136007503" sldId="257"/>
            <ac:grpSpMk id="14" creationId="{AA1375E3-3E53-4D75-BAB7-E5929BFCB25F}"/>
          </ac:grpSpMkLst>
        </pc:grpChg>
        <pc:picChg chg="add mod">
          <ac:chgData name="sachitha Gunarathna" userId="2e3978997271e276" providerId="LiveId" clId="{71DC76A8-B94D-4CCA-839B-D52BF03B4E10}" dt="2020-05-08T11:34:41.983" v="2146" actId="14100"/>
          <ac:picMkLst>
            <pc:docMk/>
            <pc:sldMk cId="1136007503" sldId="257"/>
            <ac:picMk id="3" creationId="{61C75F8E-4E10-4F53-BF51-0B50CBC3A099}"/>
          </ac:picMkLst>
        </pc:picChg>
        <pc:picChg chg="add del mod">
          <ac:chgData name="sachitha Gunarathna" userId="2e3978997271e276" providerId="LiveId" clId="{71DC76A8-B94D-4CCA-839B-D52BF03B4E10}" dt="2020-05-08T11:34:41.566" v="2144"/>
          <ac:picMkLst>
            <pc:docMk/>
            <pc:sldMk cId="1136007503" sldId="257"/>
            <ac:picMk id="4" creationId="{2355D7DF-9FCE-42DE-BB8E-7D098FDDF24B}"/>
          </ac:picMkLst>
        </pc:picChg>
        <pc:picChg chg="add del mod">
          <ac:chgData name="sachitha Gunarathna" userId="2e3978997271e276" providerId="LiveId" clId="{71DC76A8-B94D-4CCA-839B-D52BF03B4E10}" dt="2020-05-08T11:44:53.712" v="2150"/>
          <ac:picMkLst>
            <pc:docMk/>
            <pc:sldMk cId="1136007503" sldId="257"/>
            <ac:picMk id="5" creationId="{D71EAA7E-8470-446C-ACF3-53C755E5DCEF}"/>
          </ac:picMkLst>
        </pc:picChg>
        <pc:picChg chg="add del mod">
          <ac:chgData name="sachitha Gunarathna" userId="2e3978997271e276" providerId="LiveId" clId="{71DC76A8-B94D-4CCA-839B-D52BF03B4E10}" dt="2020-05-08T11:46:07.723" v="2152"/>
          <ac:picMkLst>
            <pc:docMk/>
            <pc:sldMk cId="1136007503" sldId="257"/>
            <ac:picMk id="8" creationId="{51645128-D18E-4EF5-A67D-3795B1A95881}"/>
          </ac:picMkLst>
        </pc:picChg>
        <pc:picChg chg="add mod">
          <ac:chgData name="sachitha Gunarathna" userId="2e3978997271e276" providerId="LiveId" clId="{71DC76A8-B94D-4CCA-839B-D52BF03B4E10}" dt="2020-05-08T11:58:44.488" v="2153"/>
          <ac:picMkLst>
            <pc:docMk/>
            <pc:sldMk cId="1136007503" sldId="257"/>
            <ac:picMk id="9" creationId="{45AC9D94-4D85-4E99-8E46-35F288BB86DA}"/>
          </ac:picMkLst>
        </pc:picChg>
      </pc:sldChg>
      <pc:sldChg chg="addSp delSp modSp mod modTransition modAnim setClrOvrMap delDesignElem">
        <pc:chgData name="sachitha Gunarathna" userId="2e3978997271e276" providerId="LiveId" clId="{71DC76A8-B94D-4CCA-839B-D52BF03B4E10}" dt="2020-05-08T11:58:44.488" v="2153"/>
        <pc:sldMkLst>
          <pc:docMk/>
          <pc:sldMk cId="3888228467" sldId="258"/>
        </pc:sldMkLst>
        <pc:spChg chg="mod">
          <ac:chgData name="sachitha Gunarathna" userId="2e3978997271e276" providerId="LiveId" clId="{71DC76A8-B94D-4CCA-839B-D52BF03B4E10}" dt="2020-05-08T09:18:30.242" v="1974" actId="1076"/>
          <ac:spMkLst>
            <pc:docMk/>
            <pc:sldMk cId="3888228467" sldId="258"/>
            <ac:spMk id="2" creationId="{B322A5EB-83BE-4DD2-AC8C-673F3A1E4DFD}"/>
          </ac:spMkLst>
        </pc:spChg>
        <pc:spChg chg="mod">
          <ac:chgData name="sachitha Gunarathna" userId="2e3978997271e276" providerId="LiveId" clId="{71DC76A8-B94D-4CCA-839B-D52BF03B4E10}" dt="2020-05-08T09:18:08.919" v="1973" actId="14100"/>
          <ac:spMkLst>
            <pc:docMk/>
            <pc:sldMk cId="3888228467" sldId="258"/>
            <ac:spMk id="3" creationId="{0345CB67-FB7F-4E49-A880-890BF89E1B1F}"/>
          </ac:spMkLst>
        </pc:spChg>
        <pc:spChg chg="add del">
          <ac:chgData name="sachitha Gunarathna" userId="2e3978997271e276" providerId="LiveId" clId="{71DC76A8-B94D-4CCA-839B-D52BF03B4E10}" dt="2020-05-08T09:17:33.053" v="1969" actId="26606"/>
          <ac:spMkLst>
            <pc:docMk/>
            <pc:sldMk cId="3888228467" sldId="258"/>
            <ac:spMk id="8" creationId="{8D70B121-56F4-4848-B38B-182089D909FA}"/>
          </ac:spMkLst>
        </pc:spChg>
        <pc:spChg chg="add">
          <ac:chgData name="sachitha Gunarathna" userId="2e3978997271e276" providerId="LiveId" clId="{71DC76A8-B94D-4CCA-839B-D52BF03B4E10}" dt="2020-05-08T09:17:33.053" v="1969" actId="26606"/>
          <ac:spMkLst>
            <pc:docMk/>
            <pc:sldMk cId="3888228467" sldId="258"/>
            <ac:spMk id="15" creationId="{C5E6CFF1-2F42-4E10-9A97-F116F46F53FE}"/>
          </ac:spMkLst>
        </pc:spChg>
        <pc:picChg chg="add mod ord">
          <ac:chgData name="sachitha Gunarathna" userId="2e3978997271e276" providerId="LiveId" clId="{71DC76A8-B94D-4CCA-839B-D52BF03B4E10}" dt="2020-05-08T09:17:33.053" v="1969" actId="26606"/>
          <ac:picMkLst>
            <pc:docMk/>
            <pc:sldMk cId="3888228467" sldId="258"/>
            <ac:picMk id="5" creationId="{24D97910-34C5-46A3-BBC2-491821D54F9F}"/>
          </ac:picMkLst>
        </pc:picChg>
        <pc:picChg chg="add mod">
          <ac:chgData name="sachitha Gunarathna" userId="2e3978997271e276" providerId="LiveId" clId="{71DC76A8-B94D-4CCA-839B-D52BF03B4E10}" dt="2020-05-08T11:34:41.566" v="2144"/>
          <ac:picMkLst>
            <pc:docMk/>
            <pc:sldMk cId="3888228467" sldId="258"/>
            <ac:picMk id="6" creationId="{C40D00C7-6116-4D6A-91BF-EAF492F5F5A3}"/>
          </ac:picMkLst>
        </pc:picChg>
        <pc:picChg chg="add mod">
          <ac:chgData name="sachitha Gunarathna" userId="2e3978997271e276" providerId="LiveId" clId="{71DC76A8-B94D-4CCA-839B-D52BF03B4E10}" dt="2020-05-08T11:58:44.488" v="2153"/>
          <ac:picMkLst>
            <pc:docMk/>
            <pc:sldMk cId="3888228467" sldId="258"/>
            <ac:picMk id="7" creationId="{57BF1F79-AC27-4D16-99A3-102C0C9D7281}"/>
          </ac:picMkLst>
        </pc:picChg>
        <pc:cxnChg chg="add del">
          <ac:chgData name="sachitha Gunarathna" userId="2e3978997271e276" providerId="LiveId" clId="{71DC76A8-B94D-4CCA-839B-D52BF03B4E10}" dt="2020-05-08T09:17:33.053" v="1969" actId="26606"/>
          <ac:cxnSpMkLst>
            <pc:docMk/>
            <pc:sldMk cId="3888228467" sldId="258"/>
            <ac:cxnSpMk id="10" creationId="{2D72A2C9-F3CA-4216-8BAD-FA4C970C3C4E}"/>
          </ac:cxnSpMkLst>
        </pc:cxnChg>
        <pc:cxnChg chg="add">
          <ac:chgData name="sachitha Gunarathna" userId="2e3978997271e276" providerId="LiveId" clId="{71DC76A8-B94D-4CCA-839B-D52BF03B4E10}" dt="2020-05-08T09:17:33.053" v="1969" actId="26606"/>
          <ac:cxnSpMkLst>
            <pc:docMk/>
            <pc:sldMk cId="3888228467" sldId="258"/>
            <ac:cxnSpMk id="17" creationId="{67182200-4859-4C8D-BCBB-55B245C28BA3}"/>
          </ac:cxnSpMkLst>
        </pc:cxnChg>
      </pc:sldChg>
      <pc:sldChg chg="addSp delSp modSp modTransition modAnim delDesignElem">
        <pc:chgData name="sachitha Gunarathna" userId="2e3978997271e276" providerId="LiveId" clId="{71DC76A8-B94D-4CCA-839B-D52BF03B4E10}" dt="2020-05-08T11:58:44.488" v="2153"/>
        <pc:sldMkLst>
          <pc:docMk/>
          <pc:sldMk cId="3711653884" sldId="259"/>
        </pc:sldMkLst>
        <pc:spChg chg="mod">
          <ac:chgData name="sachitha Gunarathna" userId="2e3978997271e276" providerId="LiveId" clId="{71DC76A8-B94D-4CCA-839B-D52BF03B4E10}" dt="2020-05-08T05:34:12.962" v="235"/>
          <ac:spMkLst>
            <pc:docMk/>
            <pc:sldMk cId="3711653884" sldId="259"/>
            <ac:spMk id="2" creationId="{07A60954-B60D-43DE-B4A6-EED061729F8C}"/>
          </ac:spMkLst>
        </pc:spChg>
        <pc:spChg chg="mod">
          <ac:chgData name="sachitha Gunarathna" userId="2e3978997271e276" providerId="LiveId" clId="{71DC76A8-B94D-4CCA-839B-D52BF03B4E10}" dt="2020-05-08T09:02:08.170" v="1944" actId="113"/>
          <ac:spMkLst>
            <pc:docMk/>
            <pc:sldMk cId="3711653884" sldId="259"/>
            <ac:spMk id="3" creationId="{686A728D-38E6-4067-90D9-E72F749F40F1}"/>
          </ac:spMkLst>
        </pc:spChg>
        <pc:picChg chg="add mod">
          <ac:chgData name="sachitha Gunarathna" userId="2e3978997271e276" providerId="LiveId" clId="{71DC76A8-B94D-4CCA-839B-D52BF03B4E10}" dt="2020-05-08T11:34:41.566" v="2144"/>
          <ac:picMkLst>
            <pc:docMk/>
            <pc:sldMk cId="3711653884" sldId="259"/>
            <ac:picMk id="4" creationId="{953DEF0A-6AC9-4808-AB8A-8EF5306EC0BF}"/>
          </ac:picMkLst>
        </pc:picChg>
        <pc:picChg chg="add mod">
          <ac:chgData name="sachitha Gunarathna" userId="2e3978997271e276" providerId="LiveId" clId="{71DC76A8-B94D-4CCA-839B-D52BF03B4E10}" dt="2020-05-08T11:58:44.488" v="2153"/>
          <ac:picMkLst>
            <pc:docMk/>
            <pc:sldMk cId="3711653884" sldId="259"/>
            <ac:picMk id="6" creationId="{27065C32-CBCE-408A-8A54-B270AD2352C9}"/>
          </ac:picMkLst>
        </pc:picChg>
        <pc:cxnChg chg="add del">
          <ac:chgData name="sachitha Gunarathna" userId="2e3978997271e276" providerId="LiveId" clId="{71DC76A8-B94D-4CCA-839B-D52BF03B4E10}" dt="2020-05-08T05:34:12.962" v="235"/>
          <ac:cxnSpMkLst>
            <pc:docMk/>
            <pc:sldMk cId="3711653884" sldId="259"/>
            <ac:cxnSpMk id="9" creationId="{A7F400EE-A8A5-48AF-B4D6-291B52C6F0B0}"/>
          </ac:cxnSpMkLst>
        </pc:cxnChg>
      </pc:sldChg>
      <pc:sldChg chg="addSp delSp modSp mod modTransition setBg modAnim setClrOvrMap delDesignElem">
        <pc:chgData name="sachitha Gunarathna" userId="2e3978997271e276" providerId="LiveId" clId="{71DC76A8-B94D-4CCA-839B-D52BF03B4E10}" dt="2020-05-08T11:58:44.488" v="2153"/>
        <pc:sldMkLst>
          <pc:docMk/>
          <pc:sldMk cId="908173810" sldId="260"/>
        </pc:sldMkLst>
        <pc:spChg chg="mod ord">
          <ac:chgData name="sachitha Gunarathna" userId="2e3978997271e276" providerId="LiveId" clId="{71DC76A8-B94D-4CCA-839B-D52BF03B4E10}" dt="2020-05-08T08:44:53.477" v="1790" actId="26606"/>
          <ac:spMkLst>
            <pc:docMk/>
            <pc:sldMk cId="908173810" sldId="260"/>
            <ac:spMk id="2" creationId="{EB3F56EF-1B86-483D-83C4-3592534D288F}"/>
          </ac:spMkLst>
        </pc:spChg>
        <pc:spChg chg="add del mod ord">
          <ac:chgData name="sachitha Gunarathna" userId="2e3978997271e276" providerId="LiveId" clId="{71DC76A8-B94D-4CCA-839B-D52BF03B4E10}" dt="2020-05-08T08:45:16.461" v="1794" actId="27636"/>
          <ac:spMkLst>
            <pc:docMk/>
            <pc:sldMk cId="908173810" sldId="260"/>
            <ac:spMk id="3" creationId="{6CD5FC02-9E8E-408B-9DCC-FA3FD1B9EF4F}"/>
          </ac:spMkLst>
        </pc:spChg>
        <pc:spChg chg="add del">
          <ac:chgData name="sachitha Gunarathna" userId="2e3978997271e276" providerId="LiveId" clId="{71DC76A8-B94D-4CCA-839B-D52BF03B4E10}" dt="2020-05-08T08:38:04.468" v="1504" actId="26606"/>
          <ac:spMkLst>
            <pc:docMk/>
            <pc:sldMk cId="908173810" sldId="260"/>
            <ac:spMk id="8" creationId="{F98ED85F-DCEE-4B50-802E-71A6E3E12B04}"/>
          </ac:spMkLst>
        </pc:spChg>
        <pc:spChg chg="add del">
          <ac:chgData name="sachitha Gunarathna" userId="2e3978997271e276" providerId="LiveId" clId="{71DC76A8-B94D-4CCA-839B-D52BF03B4E10}" dt="2020-05-08T05:34:00.946" v="229" actId="26606"/>
          <ac:spMkLst>
            <pc:docMk/>
            <pc:sldMk cId="908173810" sldId="260"/>
            <ac:spMk id="9" creationId="{F1E0D4A3-ECB8-4689-ABDB-9CE848CE83B9}"/>
          </ac:spMkLst>
        </pc:spChg>
        <pc:spChg chg="add del">
          <ac:chgData name="sachitha Gunarathna" userId="2e3978997271e276" providerId="LiveId" clId="{71DC76A8-B94D-4CCA-839B-D52BF03B4E10}" dt="2020-05-08T05:34:00.946" v="229" actId="26606"/>
          <ac:spMkLst>
            <pc:docMk/>
            <pc:sldMk cId="908173810" sldId="260"/>
            <ac:spMk id="10" creationId="{8854772B-9C8F-4037-89E0-3A45208AB395}"/>
          </ac:spMkLst>
        </pc:spChg>
        <pc:spChg chg="add del">
          <ac:chgData name="sachitha Gunarathna" userId="2e3978997271e276" providerId="LiveId" clId="{71DC76A8-B94D-4CCA-839B-D52BF03B4E10}" dt="2020-05-08T05:34:00.946" v="229" actId="26606"/>
          <ac:spMkLst>
            <pc:docMk/>
            <pc:sldMk cId="908173810" sldId="260"/>
            <ac:spMk id="11" creationId="{6CD5FC02-9E8E-408B-9DCC-FA3FD1B9EF4F}"/>
          </ac:spMkLst>
        </pc:spChg>
        <pc:spChg chg="add del">
          <ac:chgData name="sachitha Gunarathna" userId="2e3978997271e276" providerId="LiveId" clId="{71DC76A8-B94D-4CCA-839B-D52BF03B4E10}" dt="2020-05-08T08:42:59.487" v="1719" actId="26606"/>
          <ac:spMkLst>
            <pc:docMk/>
            <pc:sldMk cId="908173810" sldId="260"/>
            <ac:spMk id="13" creationId="{0A1A6F78-C919-46F0-9B0A-2ED38886155D}"/>
          </ac:spMkLst>
        </pc:spChg>
        <pc:spChg chg="add del">
          <ac:chgData name="sachitha Gunarathna" userId="2e3978997271e276" providerId="LiveId" clId="{71DC76A8-B94D-4CCA-839B-D52BF03B4E10}" dt="2020-05-08T08:42:59.487" v="1719" actId="26606"/>
          <ac:spMkLst>
            <pc:docMk/>
            <pc:sldMk cId="908173810" sldId="260"/>
            <ac:spMk id="14" creationId="{93C59B8F-AEFF-4D3A-BA0E-3C43111987AE}"/>
          </ac:spMkLst>
        </pc:spChg>
        <pc:spChg chg="add del">
          <ac:chgData name="sachitha Gunarathna" userId="2e3978997271e276" providerId="LiveId" clId="{71DC76A8-B94D-4CCA-839B-D52BF03B4E10}" dt="2020-05-08T08:42:59.487" v="1719" actId="26606"/>
          <ac:spMkLst>
            <pc:docMk/>
            <pc:sldMk cId="908173810" sldId="260"/>
            <ac:spMk id="16" creationId="{E042CD37-C859-44CD-853E-5A3427DDB9C0}"/>
          </ac:spMkLst>
        </pc:spChg>
        <pc:spChg chg="add del">
          <ac:chgData name="sachitha Gunarathna" userId="2e3978997271e276" providerId="LiveId" clId="{71DC76A8-B94D-4CCA-839B-D52BF03B4E10}" dt="2020-05-08T08:43:34.535" v="1726" actId="26606"/>
          <ac:spMkLst>
            <pc:docMk/>
            <pc:sldMk cId="908173810" sldId="260"/>
            <ac:spMk id="23" creationId="{569C1A01-6FB5-43CE-ADCC-936728ACAC0D}"/>
          </ac:spMkLst>
        </pc:spChg>
        <pc:spChg chg="add del">
          <ac:chgData name="sachitha Gunarathna" userId="2e3978997271e276" providerId="LiveId" clId="{71DC76A8-B94D-4CCA-839B-D52BF03B4E10}" dt="2020-05-08T08:44:53.477" v="1790" actId="26606"/>
          <ac:spMkLst>
            <pc:docMk/>
            <pc:sldMk cId="908173810" sldId="260"/>
            <ac:spMk id="28" creationId="{257363FD-7E77-4145-9483-331A807ADF0E}"/>
          </ac:spMkLst>
        </pc:spChg>
        <pc:spChg chg="add">
          <ac:chgData name="sachitha Gunarathna" userId="2e3978997271e276" providerId="LiveId" clId="{71DC76A8-B94D-4CCA-839B-D52BF03B4E10}" dt="2020-05-08T08:44:53.477" v="1790" actId="26606"/>
          <ac:spMkLst>
            <pc:docMk/>
            <pc:sldMk cId="908173810" sldId="260"/>
            <ac:spMk id="33" creationId="{9228552E-C8B1-4A80-8448-0787CE0FC704}"/>
          </ac:spMkLst>
        </pc:spChg>
        <pc:graphicFrameChg chg="add del">
          <ac:chgData name="sachitha Gunarathna" userId="2e3978997271e276" providerId="LiveId" clId="{71DC76A8-B94D-4CCA-839B-D52BF03B4E10}" dt="2020-05-08T05:33:08.240" v="225" actId="26606"/>
          <ac:graphicFrameMkLst>
            <pc:docMk/>
            <pc:sldMk cId="908173810" sldId="260"/>
            <ac:graphicFrameMk id="5" creationId="{D180DAAE-B18A-4DD3-A316-74922C5F5D8E}"/>
          </ac:graphicFrameMkLst>
        </pc:graphicFrameChg>
        <pc:graphicFrameChg chg="add del">
          <ac:chgData name="sachitha Gunarathna" userId="2e3978997271e276" providerId="LiveId" clId="{71DC76A8-B94D-4CCA-839B-D52BF03B4E10}" dt="2020-05-08T05:33:16.948" v="227" actId="26606"/>
          <ac:graphicFrameMkLst>
            <pc:docMk/>
            <pc:sldMk cId="908173810" sldId="260"/>
            <ac:graphicFrameMk id="7" creationId="{8C231FB2-FA2F-44FD-BB2A-C31C1D263192}"/>
          </ac:graphicFrameMkLst>
        </pc:graphicFrameChg>
        <pc:picChg chg="add mod ord">
          <ac:chgData name="sachitha Gunarathna" userId="2e3978997271e276" providerId="LiveId" clId="{71DC76A8-B94D-4CCA-839B-D52BF03B4E10}" dt="2020-05-08T08:44:53.477" v="1790" actId="26606"/>
          <ac:picMkLst>
            <pc:docMk/>
            <pc:sldMk cId="908173810" sldId="260"/>
            <ac:picMk id="5" creationId="{4523ADE3-7CF8-45F7-8DC7-FC51F8C216B3}"/>
          </ac:picMkLst>
        </pc:picChg>
        <pc:picChg chg="add mod">
          <ac:chgData name="sachitha Gunarathna" userId="2e3978997271e276" providerId="LiveId" clId="{71DC76A8-B94D-4CCA-839B-D52BF03B4E10}" dt="2020-05-08T11:34:41.566" v="2144"/>
          <ac:picMkLst>
            <pc:docMk/>
            <pc:sldMk cId="908173810" sldId="260"/>
            <ac:picMk id="6" creationId="{38904CB3-63DB-4350-B756-7EB4624190F6}"/>
          </ac:picMkLst>
        </pc:picChg>
        <pc:picChg chg="add mod">
          <ac:chgData name="sachitha Gunarathna" userId="2e3978997271e276" providerId="LiveId" clId="{71DC76A8-B94D-4CCA-839B-D52BF03B4E10}" dt="2020-05-08T11:58:44.488" v="2153"/>
          <ac:picMkLst>
            <pc:docMk/>
            <pc:sldMk cId="908173810" sldId="260"/>
            <ac:picMk id="7" creationId="{232FF446-4578-4FB2-9D9A-E20A3B817EC3}"/>
          </ac:picMkLst>
        </pc:picChg>
        <pc:picChg chg="add del">
          <ac:chgData name="sachitha Gunarathna" userId="2e3978997271e276" providerId="LiveId" clId="{71DC76A8-B94D-4CCA-839B-D52BF03B4E10}" dt="2020-05-08T08:42:59.487" v="1719" actId="26606"/>
          <ac:picMkLst>
            <pc:docMk/>
            <pc:sldMk cId="908173810" sldId="260"/>
            <ac:picMk id="12" creationId="{49882614-11C4-4368-9534-6EBAC3488C70}"/>
          </ac:picMkLst>
        </pc:picChg>
        <pc:picChg chg="add del">
          <ac:chgData name="sachitha Gunarathna" userId="2e3978997271e276" providerId="LiveId" clId="{71DC76A8-B94D-4CCA-839B-D52BF03B4E10}" dt="2020-05-08T08:43:34.535" v="1726" actId="26606"/>
          <ac:picMkLst>
            <pc:docMk/>
            <pc:sldMk cId="908173810" sldId="260"/>
            <ac:picMk id="21" creationId="{EE09A529-E47C-4634-BB98-0A9526C372B4}"/>
          </ac:picMkLst>
        </pc:picChg>
      </pc:sldChg>
      <pc:sldChg chg="addSp delSp modSp del setBg delDesignElem">
        <pc:chgData name="sachitha Gunarathna" userId="2e3978997271e276" providerId="LiveId" clId="{71DC76A8-B94D-4CCA-839B-D52BF03B4E10}" dt="2020-05-08T09:07:39.711" v="1964" actId="2696"/>
        <pc:sldMkLst>
          <pc:docMk/>
          <pc:sldMk cId="757026922" sldId="261"/>
        </pc:sldMkLst>
        <pc:spChg chg="mod">
          <ac:chgData name="sachitha Gunarathna" userId="2e3978997271e276" providerId="LiveId" clId="{71DC76A8-B94D-4CCA-839B-D52BF03B4E10}" dt="2020-05-08T05:27:37.817" v="182" actId="14100"/>
          <ac:spMkLst>
            <pc:docMk/>
            <pc:sldMk cId="757026922" sldId="261"/>
            <ac:spMk id="3" creationId="{E8B1CDB0-0312-45F8-975F-45C0D3242754}"/>
          </ac:spMkLst>
        </pc:spChg>
        <pc:spChg chg="add del">
          <ac:chgData name="sachitha Gunarathna" userId="2e3978997271e276" providerId="LiveId" clId="{71DC76A8-B94D-4CCA-839B-D52BF03B4E10}" dt="2020-05-08T05:34:12.962" v="235"/>
          <ac:spMkLst>
            <pc:docMk/>
            <pc:sldMk cId="757026922" sldId="261"/>
            <ac:spMk id="8" creationId="{85016AEC-0320-4ED0-8ECB-FE11DDDFE17A}"/>
          </ac:spMkLst>
        </pc:spChg>
        <pc:spChg chg="add del">
          <ac:chgData name="sachitha Gunarathna" userId="2e3978997271e276" providerId="LiveId" clId="{71DC76A8-B94D-4CCA-839B-D52BF03B4E10}" dt="2020-05-08T05:34:12.962" v="235"/>
          <ac:spMkLst>
            <pc:docMk/>
            <pc:sldMk cId="757026922" sldId="261"/>
            <ac:spMk id="10" creationId="{D3CDB30C-1F82-41E6-A067-831D6E89184F}"/>
          </ac:spMkLst>
        </pc:spChg>
        <pc:spChg chg="add del">
          <ac:chgData name="sachitha Gunarathna" userId="2e3978997271e276" providerId="LiveId" clId="{71DC76A8-B94D-4CCA-839B-D52BF03B4E10}" dt="2020-05-08T05:34:12.962" v="235"/>
          <ac:spMkLst>
            <pc:docMk/>
            <pc:sldMk cId="757026922" sldId="261"/>
            <ac:spMk id="12" creationId="{2DDA86DD-F997-4F66-A87C-5B58AB6D19EC}"/>
          </ac:spMkLst>
        </pc:spChg>
        <pc:spChg chg="add del">
          <ac:chgData name="sachitha Gunarathna" userId="2e3978997271e276" providerId="LiveId" clId="{71DC76A8-B94D-4CCA-839B-D52BF03B4E10}" dt="2020-05-08T05:34:12.962" v="235"/>
          <ac:spMkLst>
            <pc:docMk/>
            <pc:sldMk cId="757026922" sldId="261"/>
            <ac:spMk id="14" creationId="{D241B827-437E-40A3-A732-669230D6A5BC}"/>
          </ac:spMkLst>
        </pc:spChg>
      </pc:sldChg>
      <pc:sldChg chg="addSp delSp del delDesignElem">
        <pc:chgData name="sachitha Gunarathna" userId="2e3978997271e276" providerId="LiveId" clId="{71DC76A8-B94D-4CCA-839B-D52BF03B4E10}" dt="2020-05-08T09:07:39.929" v="1965" actId="2696"/>
        <pc:sldMkLst>
          <pc:docMk/>
          <pc:sldMk cId="3377647951" sldId="262"/>
        </pc:sldMkLst>
        <pc:spChg chg="add del">
          <ac:chgData name="sachitha Gunarathna" userId="2e3978997271e276" providerId="LiveId" clId="{71DC76A8-B94D-4CCA-839B-D52BF03B4E10}" dt="2020-05-08T05:34:12.962" v="235"/>
          <ac:spMkLst>
            <pc:docMk/>
            <pc:sldMk cId="3377647951" sldId="262"/>
            <ac:spMk id="10" creationId="{08E89D5E-1885-4160-AC77-CC471DD1D0DB}"/>
          </ac:spMkLst>
        </pc:spChg>
        <pc:cxnChg chg="add del">
          <ac:chgData name="sachitha Gunarathna" userId="2e3978997271e276" providerId="LiveId" clId="{71DC76A8-B94D-4CCA-839B-D52BF03B4E10}" dt="2020-05-08T05:34:12.962" v="235"/>
          <ac:cxnSpMkLst>
            <pc:docMk/>
            <pc:sldMk cId="3377647951" sldId="262"/>
            <ac:cxnSpMk id="12" creationId="{EC15C128-8E68-44BD-BF94-FBA9CA4B0309}"/>
          </ac:cxnSpMkLst>
        </pc:cxnChg>
      </pc:sldChg>
      <pc:sldChg chg="addSp delSp modSp modTransition modAnim delDesignElem">
        <pc:chgData name="sachitha Gunarathna" userId="2e3978997271e276" providerId="LiveId" clId="{71DC76A8-B94D-4CCA-839B-D52BF03B4E10}" dt="2020-05-08T13:14:22.336" v="2187"/>
        <pc:sldMkLst>
          <pc:docMk/>
          <pc:sldMk cId="714552900" sldId="263"/>
        </pc:sldMkLst>
        <pc:spChg chg="mod">
          <ac:chgData name="sachitha Gunarathna" userId="2e3978997271e276" providerId="LiveId" clId="{71DC76A8-B94D-4CCA-839B-D52BF03B4E10}" dt="2020-05-08T05:34:12.962" v="235"/>
          <ac:spMkLst>
            <pc:docMk/>
            <pc:sldMk cId="714552900" sldId="263"/>
            <ac:spMk id="2" creationId="{09FA38EE-A29E-481E-B911-2ACF209F6F9E}"/>
          </ac:spMkLst>
        </pc:spChg>
        <pc:picChg chg="add mod">
          <ac:chgData name="sachitha Gunarathna" userId="2e3978997271e276" providerId="LiveId" clId="{71DC76A8-B94D-4CCA-839B-D52BF03B4E10}" dt="2020-05-08T11:34:41.566" v="2144"/>
          <ac:picMkLst>
            <pc:docMk/>
            <pc:sldMk cId="714552900" sldId="263"/>
            <ac:picMk id="4" creationId="{0BC6A0FC-4708-48F3-8C38-BA9415D0AD48}"/>
          </ac:picMkLst>
        </pc:picChg>
        <pc:picChg chg="add del mod">
          <ac:chgData name="sachitha Gunarathna" userId="2e3978997271e276" providerId="LiveId" clId="{71DC76A8-B94D-4CCA-839B-D52BF03B4E10}" dt="2020-05-08T12:09:06.207" v="2154"/>
          <ac:picMkLst>
            <pc:docMk/>
            <pc:sldMk cId="714552900" sldId="263"/>
            <ac:picMk id="6" creationId="{87BEC929-4A96-4D93-AB26-06819BD7B5E6}"/>
          </ac:picMkLst>
        </pc:picChg>
        <pc:picChg chg="add del mod">
          <ac:chgData name="sachitha Gunarathna" userId="2e3978997271e276" providerId="LiveId" clId="{71DC76A8-B94D-4CCA-839B-D52BF03B4E10}" dt="2020-05-08T12:09:22.371" v="2155"/>
          <ac:picMkLst>
            <pc:docMk/>
            <pc:sldMk cId="714552900" sldId="263"/>
            <ac:picMk id="7" creationId="{98EB90FB-F137-4848-96BF-E104322E2A99}"/>
          </ac:picMkLst>
        </pc:picChg>
        <pc:picChg chg="add mod">
          <ac:chgData name="sachitha Gunarathna" userId="2e3978997271e276" providerId="LiveId" clId="{71DC76A8-B94D-4CCA-839B-D52BF03B4E10}" dt="2020-05-08T12:12:01.006" v="2156"/>
          <ac:picMkLst>
            <pc:docMk/>
            <pc:sldMk cId="714552900" sldId="263"/>
            <ac:picMk id="8" creationId="{B91061A4-7C26-4F0A-BD0E-BE8B7D3C856E}"/>
          </ac:picMkLst>
        </pc:picChg>
        <pc:cxnChg chg="add del">
          <ac:chgData name="sachitha Gunarathna" userId="2e3978997271e276" providerId="LiveId" clId="{71DC76A8-B94D-4CCA-839B-D52BF03B4E10}" dt="2020-05-08T05:34:12.962" v="235"/>
          <ac:cxnSpMkLst>
            <pc:docMk/>
            <pc:sldMk cId="714552900" sldId="263"/>
            <ac:cxnSpMk id="9" creationId="{A7F400EE-A8A5-48AF-B4D6-291B52C6F0B0}"/>
          </ac:cxnSpMkLst>
        </pc:cxnChg>
      </pc:sldChg>
      <pc:sldChg chg="addSp delSp modSp add mod modTransition setBg modAnim delDesignElem">
        <pc:chgData name="sachitha Gunarathna" userId="2e3978997271e276" providerId="LiveId" clId="{71DC76A8-B94D-4CCA-839B-D52BF03B4E10}" dt="2020-05-08T12:12:01.006" v="2156"/>
        <pc:sldMkLst>
          <pc:docMk/>
          <pc:sldMk cId="3262854741" sldId="264"/>
        </pc:sldMkLst>
        <pc:spChg chg="mod">
          <ac:chgData name="sachitha Gunarathna" userId="2e3978997271e276" providerId="LiveId" clId="{71DC76A8-B94D-4CCA-839B-D52BF03B4E10}" dt="2020-05-08T05:25:53.145" v="107" actId="26606"/>
          <ac:spMkLst>
            <pc:docMk/>
            <pc:sldMk cId="3262854741" sldId="264"/>
            <ac:spMk id="2" creationId="{152101FB-949C-464D-822D-29EC82851AAD}"/>
          </ac:spMkLst>
        </pc:spChg>
        <pc:spChg chg="mod">
          <ac:chgData name="sachitha Gunarathna" userId="2e3978997271e276" providerId="LiveId" clId="{71DC76A8-B94D-4CCA-839B-D52BF03B4E10}" dt="2020-05-08T05:25:58.026" v="108" actId="14100"/>
          <ac:spMkLst>
            <pc:docMk/>
            <pc:sldMk cId="3262854741" sldId="264"/>
            <ac:spMk id="3" creationId="{CD45DAD0-906D-4FF4-913E-027D0103CA4F}"/>
          </ac:spMkLst>
        </pc:spChg>
        <pc:spChg chg="add del">
          <ac:chgData name="sachitha Gunarathna" userId="2e3978997271e276" providerId="LiveId" clId="{71DC76A8-B94D-4CCA-839B-D52BF03B4E10}" dt="2020-05-08T05:34:12.962" v="235"/>
          <ac:spMkLst>
            <pc:docMk/>
            <pc:sldMk cId="3262854741" sldId="264"/>
            <ac:spMk id="8" creationId="{F98ED85F-DCEE-4B50-802E-71A6E3E12B04}"/>
          </ac:spMkLst>
        </pc:spChg>
        <pc:picChg chg="add mod">
          <ac:chgData name="sachitha Gunarathna" userId="2e3978997271e276" providerId="LiveId" clId="{71DC76A8-B94D-4CCA-839B-D52BF03B4E10}" dt="2020-05-08T11:34:41.566" v="2144"/>
          <ac:picMkLst>
            <pc:docMk/>
            <pc:sldMk cId="3262854741" sldId="264"/>
            <ac:picMk id="4" creationId="{9AECA51C-E7B8-4E45-B188-C745097BD117}"/>
          </ac:picMkLst>
        </pc:picChg>
        <pc:picChg chg="add mod">
          <ac:chgData name="sachitha Gunarathna" userId="2e3978997271e276" providerId="LiveId" clId="{71DC76A8-B94D-4CCA-839B-D52BF03B4E10}" dt="2020-05-08T12:12:01.006" v="2156"/>
          <ac:picMkLst>
            <pc:docMk/>
            <pc:sldMk cId="3262854741" sldId="264"/>
            <ac:picMk id="5" creationId="{253E351B-FD5B-4426-A51F-F8DE03EF7AA6}"/>
          </ac:picMkLst>
        </pc:picChg>
      </pc:sldChg>
      <pc:sldChg chg="addSp delSp modSp add mod modTransition setBg modAnim setClrOvrMap">
        <pc:chgData name="sachitha Gunarathna" userId="2e3978997271e276" providerId="LiveId" clId="{71DC76A8-B94D-4CCA-839B-D52BF03B4E10}" dt="2020-05-08T12:54:36.391" v="2185"/>
        <pc:sldMkLst>
          <pc:docMk/>
          <pc:sldMk cId="687191810" sldId="265"/>
        </pc:sldMkLst>
        <pc:spChg chg="mod">
          <ac:chgData name="sachitha Gunarathna" userId="2e3978997271e276" providerId="LiveId" clId="{71DC76A8-B94D-4CCA-839B-D52BF03B4E10}" dt="2020-05-08T08:52:27.141" v="1818" actId="26606"/>
          <ac:spMkLst>
            <pc:docMk/>
            <pc:sldMk cId="687191810" sldId="265"/>
            <ac:spMk id="2" creationId="{0DF85F7A-8F0E-46F6-9ED3-1E78061E357B}"/>
          </ac:spMkLst>
        </pc:spChg>
        <pc:spChg chg="add del mod ord">
          <ac:chgData name="sachitha Gunarathna" userId="2e3978997271e276" providerId="LiveId" clId="{71DC76A8-B94D-4CCA-839B-D52BF03B4E10}" dt="2020-05-08T12:12:47.215" v="2164" actId="20577"/>
          <ac:spMkLst>
            <pc:docMk/>
            <pc:sldMk cId="687191810" sldId="265"/>
            <ac:spMk id="3" creationId="{E9D8138B-9463-47DB-88E8-93AFD3326F7F}"/>
          </ac:spMkLst>
        </pc:spChg>
        <pc:spChg chg="add del">
          <ac:chgData name="sachitha Gunarathna" userId="2e3978997271e276" providerId="LiveId" clId="{71DC76A8-B94D-4CCA-839B-D52BF03B4E10}" dt="2020-05-08T08:51:16.095" v="1807" actId="26606"/>
          <ac:spMkLst>
            <pc:docMk/>
            <pc:sldMk cId="687191810" sldId="265"/>
            <ac:spMk id="6" creationId="{3B854194-185D-494D-905C-7C7CB2E30F6E}"/>
          </ac:spMkLst>
        </pc:spChg>
        <pc:spChg chg="add del">
          <ac:chgData name="sachitha Gunarathna" userId="2e3978997271e276" providerId="LiveId" clId="{71DC76A8-B94D-4CCA-839B-D52BF03B4E10}" dt="2020-05-08T08:51:16.095" v="1807" actId="26606"/>
          <ac:spMkLst>
            <pc:docMk/>
            <pc:sldMk cId="687191810" sldId="265"/>
            <ac:spMk id="7" creationId="{B4F5FA0D-0104-4987-8241-EFF7C85B88DE}"/>
          </ac:spMkLst>
        </pc:spChg>
        <pc:spChg chg="add del">
          <ac:chgData name="sachitha Gunarathna" userId="2e3978997271e276" providerId="LiveId" clId="{71DC76A8-B94D-4CCA-839B-D52BF03B4E10}" dt="2020-05-08T05:34:11.853" v="233" actId="26606"/>
          <ac:spMkLst>
            <pc:docMk/>
            <pc:sldMk cId="687191810" sldId="265"/>
            <ac:spMk id="8" creationId="{F1E0D4A3-ECB8-4689-ABDB-9CE848CE83B9}"/>
          </ac:spMkLst>
        </pc:spChg>
        <pc:spChg chg="add del">
          <ac:chgData name="sachitha Gunarathna" userId="2e3978997271e276" providerId="LiveId" clId="{71DC76A8-B94D-4CCA-839B-D52BF03B4E10}" dt="2020-05-08T05:34:11.853" v="233" actId="26606"/>
          <ac:spMkLst>
            <pc:docMk/>
            <pc:sldMk cId="687191810" sldId="265"/>
            <ac:spMk id="10" creationId="{8854772B-9C8F-4037-89E0-3A45208AB395}"/>
          </ac:spMkLst>
        </pc:spChg>
        <pc:spChg chg="add del">
          <ac:chgData name="sachitha Gunarathna" userId="2e3978997271e276" providerId="LiveId" clId="{71DC76A8-B94D-4CCA-839B-D52BF03B4E10}" dt="2020-05-08T08:52:27.141" v="1818" actId="26606"/>
          <ac:spMkLst>
            <pc:docMk/>
            <pc:sldMk cId="687191810" sldId="265"/>
            <ac:spMk id="13" creationId="{3CD9DF72-87A3-404E-A828-84CBF11A8303}"/>
          </ac:spMkLst>
        </pc:spChg>
        <pc:spChg chg="add del">
          <ac:chgData name="sachitha Gunarathna" userId="2e3978997271e276" providerId="LiveId" clId="{71DC76A8-B94D-4CCA-839B-D52BF03B4E10}" dt="2020-05-08T08:51:04.395" v="1802" actId="26606"/>
          <ac:spMkLst>
            <pc:docMk/>
            <pc:sldMk cId="687191810" sldId="265"/>
            <ac:spMk id="16" creationId="{3CD9DF72-87A3-404E-A828-84CBF11A8303}"/>
          </ac:spMkLst>
        </pc:spChg>
        <pc:spChg chg="add del">
          <ac:chgData name="sachitha Gunarathna" userId="2e3978997271e276" providerId="LiveId" clId="{71DC76A8-B94D-4CCA-839B-D52BF03B4E10}" dt="2020-05-08T08:52:27.079" v="1817" actId="26606"/>
          <ac:spMkLst>
            <pc:docMk/>
            <pc:sldMk cId="687191810" sldId="265"/>
            <ac:spMk id="19" creationId="{C5E6CFF1-2F42-4E10-9A97-F116F46F53FE}"/>
          </ac:spMkLst>
        </pc:spChg>
        <pc:spChg chg="add del">
          <ac:chgData name="sachitha Gunarathna" userId="2e3978997271e276" providerId="LiveId" clId="{71DC76A8-B94D-4CCA-839B-D52BF03B4E10}" dt="2020-05-08T08:51:10.050" v="1804" actId="26606"/>
          <ac:spMkLst>
            <pc:docMk/>
            <pc:sldMk cId="687191810" sldId="265"/>
            <ac:spMk id="20" creationId="{4038CB10-1F5C-4D54-9DF7-12586DE5B007}"/>
          </ac:spMkLst>
        </pc:spChg>
        <pc:spChg chg="add del">
          <ac:chgData name="sachitha Gunarathna" userId="2e3978997271e276" providerId="LiveId" clId="{71DC76A8-B94D-4CCA-839B-D52BF03B4E10}" dt="2020-05-08T08:51:10.050" v="1804" actId="26606"/>
          <ac:spMkLst>
            <pc:docMk/>
            <pc:sldMk cId="687191810" sldId="265"/>
            <ac:spMk id="21" creationId="{73ED6512-6858-4552-B699-9A97FE9A4EA2}"/>
          </ac:spMkLst>
        </pc:spChg>
        <pc:spChg chg="add">
          <ac:chgData name="sachitha Gunarathna" userId="2e3978997271e276" providerId="LiveId" clId="{71DC76A8-B94D-4CCA-839B-D52BF03B4E10}" dt="2020-05-08T08:52:27.141" v="1818" actId="26606"/>
          <ac:spMkLst>
            <pc:docMk/>
            <pc:sldMk cId="687191810" sldId="265"/>
            <ac:spMk id="25" creationId="{28FF88A3-8EBC-4142-8CC2-EBE257ED6C90}"/>
          </ac:spMkLst>
        </pc:spChg>
        <pc:grpChg chg="add">
          <ac:chgData name="sachitha Gunarathna" userId="2e3978997271e276" providerId="LiveId" clId="{71DC76A8-B94D-4CCA-839B-D52BF03B4E10}" dt="2020-05-08T08:52:27.141" v="1818" actId="26606"/>
          <ac:grpSpMkLst>
            <pc:docMk/>
            <pc:sldMk cId="687191810" sldId="265"/>
            <ac:grpSpMk id="26" creationId="{27D8A815-1B1F-4DB5-A03C-F4987CF0CB0F}"/>
          </ac:grpSpMkLst>
        </pc:grpChg>
        <pc:graphicFrameChg chg="add del">
          <ac:chgData name="sachitha Gunarathna" userId="2e3978997271e276" providerId="LiveId" clId="{71DC76A8-B94D-4CCA-839B-D52BF03B4E10}" dt="2020-05-08T05:34:02.321" v="230" actId="26606"/>
          <ac:graphicFrameMkLst>
            <pc:docMk/>
            <pc:sldMk cId="687191810" sldId="265"/>
            <ac:graphicFrameMk id="12" creationId="{1DFB7ABD-821B-42B5-A511-7C6F3B9F4524}"/>
          </ac:graphicFrameMkLst>
        </pc:graphicFrameChg>
        <pc:picChg chg="add mod ord">
          <ac:chgData name="sachitha Gunarathna" userId="2e3978997271e276" providerId="LiveId" clId="{71DC76A8-B94D-4CCA-839B-D52BF03B4E10}" dt="2020-05-08T08:52:27.141" v="1818" actId="26606"/>
          <ac:picMkLst>
            <pc:docMk/>
            <pc:sldMk cId="687191810" sldId="265"/>
            <ac:picMk id="5" creationId="{7A3A33BA-58A6-45CD-AF3D-186064428409}"/>
          </ac:picMkLst>
        </pc:picChg>
        <pc:picChg chg="add del">
          <ac:chgData name="sachitha Gunarathna" userId="2e3978997271e276" providerId="LiveId" clId="{71DC76A8-B94D-4CCA-839B-D52BF03B4E10}" dt="2020-05-08T05:35:58.742" v="251" actId="26606"/>
          <ac:picMkLst>
            <pc:docMk/>
            <pc:sldMk cId="687191810" sldId="265"/>
            <ac:picMk id="5" creationId="{AD828969-24DD-4873-99A2-3728679BBA01}"/>
          </ac:picMkLst>
        </pc:picChg>
        <pc:picChg chg="add mod">
          <ac:chgData name="sachitha Gunarathna" userId="2e3978997271e276" providerId="LiveId" clId="{71DC76A8-B94D-4CCA-839B-D52BF03B4E10}" dt="2020-05-08T11:34:41.566" v="2144"/>
          <ac:picMkLst>
            <pc:docMk/>
            <pc:sldMk cId="687191810" sldId="265"/>
            <ac:picMk id="8" creationId="{28A33FAF-542A-46D8-8C1C-E1AEA6E411CD}"/>
          </ac:picMkLst>
        </pc:picChg>
        <pc:picChg chg="add del mod">
          <ac:chgData name="sachitha Gunarathna" userId="2e3978997271e276" providerId="LiveId" clId="{71DC76A8-B94D-4CCA-839B-D52BF03B4E10}" dt="2020-05-08T12:15:00.443" v="2166"/>
          <ac:picMkLst>
            <pc:docMk/>
            <pc:sldMk cId="687191810" sldId="265"/>
            <ac:picMk id="9" creationId="{903BBC38-4613-406D-990B-D2CAF63AB761}"/>
          </ac:picMkLst>
        </pc:picChg>
        <pc:picChg chg="add del mod">
          <ac:chgData name="sachitha Gunarathna" userId="2e3978997271e276" providerId="LiveId" clId="{71DC76A8-B94D-4CCA-839B-D52BF03B4E10}" dt="2020-05-08T12:17:02.126" v="2168"/>
          <ac:picMkLst>
            <pc:docMk/>
            <pc:sldMk cId="687191810" sldId="265"/>
            <ac:picMk id="10" creationId="{4ECD8E78-751A-4573-9C84-36E68152ADF3}"/>
          </ac:picMkLst>
        </pc:picChg>
        <pc:picChg chg="add del">
          <ac:chgData name="sachitha Gunarathna" userId="2e3978997271e276" providerId="LiveId" clId="{71DC76A8-B94D-4CCA-839B-D52BF03B4E10}" dt="2020-05-08T08:51:16.095" v="1807" actId="26606"/>
          <ac:picMkLst>
            <pc:docMk/>
            <pc:sldMk cId="687191810" sldId="265"/>
            <ac:picMk id="11" creationId="{2897127E-6CEF-446C-BE87-93B7C46E49D1}"/>
          </ac:picMkLst>
        </pc:picChg>
        <pc:picChg chg="add del mod">
          <ac:chgData name="sachitha Gunarathna" userId="2e3978997271e276" providerId="LiveId" clId="{71DC76A8-B94D-4CCA-839B-D52BF03B4E10}" dt="2020-05-08T12:25:25.346" v="2170"/>
          <ac:picMkLst>
            <pc:docMk/>
            <pc:sldMk cId="687191810" sldId="265"/>
            <ac:picMk id="12" creationId="{2C1A82D4-38FA-403B-977C-61B50EEF609C}"/>
          </ac:picMkLst>
        </pc:picChg>
        <pc:picChg chg="add del mod">
          <ac:chgData name="sachitha Gunarathna" userId="2e3978997271e276" providerId="LiveId" clId="{71DC76A8-B94D-4CCA-839B-D52BF03B4E10}" dt="2020-05-08T12:51:58.389" v="2183"/>
          <ac:picMkLst>
            <pc:docMk/>
            <pc:sldMk cId="687191810" sldId="265"/>
            <ac:picMk id="15" creationId="{1E3FF601-0571-491B-926A-62A57B2E0CA7}"/>
          </ac:picMkLst>
        </pc:picChg>
        <pc:picChg chg="add mod">
          <ac:chgData name="sachitha Gunarathna" userId="2e3978997271e276" providerId="LiveId" clId="{71DC76A8-B94D-4CCA-839B-D52BF03B4E10}" dt="2020-05-08T12:54:36.391" v="2185"/>
          <ac:picMkLst>
            <pc:docMk/>
            <pc:sldMk cId="687191810" sldId="265"/>
            <ac:picMk id="27" creationId="{7BFB96FD-A2EB-44E2-B22E-20124F13AFE1}"/>
          </ac:picMkLst>
        </pc:picChg>
        <pc:cxnChg chg="add del">
          <ac:chgData name="sachitha Gunarathna" userId="2e3978997271e276" providerId="LiveId" clId="{71DC76A8-B94D-4CCA-839B-D52BF03B4E10}" dt="2020-05-08T05:35:58.742" v="251" actId="26606"/>
          <ac:cxnSpMkLst>
            <pc:docMk/>
            <pc:sldMk cId="687191810" sldId="265"/>
            <ac:cxnSpMk id="9" creationId="{A7F400EE-A8A5-48AF-B4D6-291B52C6F0B0}"/>
          </ac:cxnSpMkLst>
        </pc:cxnChg>
        <pc:cxnChg chg="add del">
          <ac:chgData name="sachitha Gunarathna" userId="2e3978997271e276" providerId="LiveId" clId="{71DC76A8-B94D-4CCA-839B-D52BF03B4E10}" dt="2020-05-08T08:52:27.141" v="1818" actId="26606"/>
          <ac:cxnSpMkLst>
            <pc:docMk/>
            <pc:sldMk cId="687191810" sldId="265"/>
            <ac:cxnSpMk id="14" creationId="{20E3A342-4D61-4E3F-AF90-1AB42AEB96CC}"/>
          </ac:cxnSpMkLst>
        </pc:cxnChg>
        <pc:cxnChg chg="add del">
          <ac:chgData name="sachitha Gunarathna" userId="2e3978997271e276" providerId="LiveId" clId="{71DC76A8-B94D-4CCA-839B-D52BF03B4E10}" dt="2020-05-08T08:52:27.079" v="1817" actId="26606"/>
          <ac:cxnSpMkLst>
            <pc:docMk/>
            <pc:sldMk cId="687191810" sldId="265"/>
            <ac:cxnSpMk id="17" creationId="{67182200-4859-4C8D-BCBB-55B245C28BA3}"/>
          </ac:cxnSpMkLst>
        </pc:cxnChg>
        <pc:cxnChg chg="add del">
          <ac:chgData name="sachitha Gunarathna" userId="2e3978997271e276" providerId="LiveId" clId="{71DC76A8-B94D-4CCA-839B-D52BF03B4E10}" dt="2020-05-08T08:51:04.395" v="1802" actId="26606"/>
          <ac:cxnSpMkLst>
            <pc:docMk/>
            <pc:sldMk cId="687191810" sldId="265"/>
            <ac:cxnSpMk id="18" creationId="{20E3A342-4D61-4E3F-AF90-1AB42AEB96CC}"/>
          </ac:cxnSpMkLst>
        </pc:cxnChg>
      </pc:sldChg>
      <pc:sldChg chg="addSp delSp modSp add mod modTransition setBg modAnim setClrOvrMap">
        <pc:chgData name="sachitha Gunarathna" userId="2e3978997271e276" providerId="LiveId" clId="{71DC76A8-B94D-4CCA-839B-D52BF03B4E10}" dt="2020-05-08T12:25:25.346" v="2170"/>
        <pc:sldMkLst>
          <pc:docMk/>
          <pc:sldMk cId="193809444" sldId="266"/>
        </pc:sldMkLst>
        <pc:spChg chg="mod">
          <ac:chgData name="sachitha Gunarathna" userId="2e3978997271e276" providerId="LiveId" clId="{71DC76A8-B94D-4CCA-839B-D52BF03B4E10}" dt="2020-05-08T08:54:03.778" v="1826" actId="26606"/>
          <ac:spMkLst>
            <pc:docMk/>
            <pc:sldMk cId="193809444" sldId="266"/>
            <ac:spMk id="2" creationId="{E648BFEA-4461-42B4-809F-410088D40EF6}"/>
          </ac:spMkLst>
        </pc:spChg>
        <pc:spChg chg="mod">
          <ac:chgData name="sachitha Gunarathna" userId="2e3978997271e276" providerId="LiveId" clId="{71DC76A8-B94D-4CCA-839B-D52BF03B4E10}" dt="2020-05-08T08:54:38.817" v="1831" actId="1076"/>
          <ac:spMkLst>
            <pc:docMk/>
            <pc:sldMk cId="193809444" sldId="266"/>
            <ac:spMk id="3" creationId="{1FCFA521-B818-4EC1-A4BF-596305D5FB38}"/>
          </ac:spMkLst>
        </pc:spChg>
        <pc:spChg chg="add del">
          <ac:chgData name="sachitha Gunarathna" userId="2e3978997271e276" providerId="LiveId" clId="{71DC76A8-B94D-4CCA-839B-D52BF03B4E10}" dt="2020-05-08T05:47:35.665" v="307" actId="26606"/>
          <ac:spMkLst>
            <pc:docMk/>
            <pc:sldMk cId="193809444" sldId="266"/>
            <ac:spMk id="8" creationId="{4351DFE5-F63D-4BE0-BDA9-E3EB88F01AA5}"/>
          </ac:spMkLst>
        </pc:spChg>
        <pc:spChg chg="add del">
          <ac:chgData name="sachitha Gunarathna" userId="2e3978997271e276" providerId="LiveId" clId="{71DC76A8-B94D-4CCA-839B-D52BF03B4E10}" dt="2020-05-08T05:47:43.799" v="309" actId="26606"/>
          <ac:spMkLst>
            <pc:docMk/>
            <pc:sldMk cId="193809444" sldId="266"/>
            <ac:spMk id="12" creationId="{A580F890-B085-4E95-96AA-55AEBEC5CE6E}"/>
          </ac:spMkLst>
        </pc:spChg>
        <pc:spChg chg="add del">
          <ac:chgData name="sachitha Gunarathna" userId="2e3978997271e276" providerId="LiveId" clId="{71DC76A8-B94D-4CCA-839B-D52BF03B4E10}" dt="2020-05-08T05:47:43.799" v="309" actId="26606"/>
          <ac:spMkLst>
            <pc:docMk/>
            <pc:sldMk cId="193809444" sldId="266"/>
            <ac:spMk id="13" creationId="{2B566528-1B12-4246-9431-5C2D7D081168}"/>
          </ac:spMkLst>
        </pc:spChg>
        <pc:spChg chg="add del">
          <ac:chgData name="sachitha Gunarathna" userId="2e3978997271e276" providerId="LiveId" clId="{71DC76A8-B94D-4CCA-839B-D52BF03B4E10}" dt="2020-05-08T05:47:43.799" v="309" actId="26606"/>
          <ac:spMkLst>
            <pc:docMk/>
            <pc:sldMk cId="193809444" sldId="266"/>
            <ac:spMk id="14" creationId="{D3F51FEB-38FB-4F6C-9F7B-2F2AFAB65463}"/>
          </ac:spMkLst>
        </pc:spChg>
        <pc:spChg chg="add del">
          <ac:chgData name="sachitha Gunarathna" userId="2e3978997271e276" providerId="LiveId" clId="{71DC76A8-B94D-4CCA-839B-D52BF03B4E10}" dt="2020-05-08T05:47:43.799" v="309" actId="26606"/>
          <ac:spMkLst>
            <pc:docMk/>
            <pc:sldMk cId="193809444" sldId="266"/>
            <ac:spMk id="15" creationId="{2E80C965-DB6D-4F81-9E9E-B027384D0BD6}"/>
          </ac:spMkLst>
        </pc:spChg>
        <pc:spChg chg="add del">
          <ac:chgData name="sachitha Gunarathna" userId="2e3978997271e276" providerId="LiveId" clId="{71DC76A8-B94D-4CCA-839B-D52BF03B4E10}" dt="2020-05-08T05:47:43.799" v="309" actId="26606"/>
          <ac:spMkLst>
            <pc:docMk/>
            <pc:sldMk cId="193809444" sldId="266"/>
            <ac:spMk id="16" creationId="{1E547BA6-BAE0-43BB-A7CA-60F69CE252F0}"/>
          </ac:spMkLst>
        </pc:spChg>
        <pc:spChg chg="add del">
          <ac:chgData name="sachitha Gunarathna" userId="2e3978997271e276" providerId="LiveId" clId="{71DC76A8-B94D-4CCA-839B-D52BF03B4E10}" dt="2020-05-08T08:54:03.778" v="1826" actId="26606"/>
          <ac:spMkLst>
            <pc:docMk/>
            <pc:sldMk cId="193809444" sldId="266"/>
            <ac:spMk id="18" creationId="{8D70B121-56F4-4848-B38B-182089D909FA}"/>
          </ac:spMkLst>
        </pc:spChg>
        <pc:spChg chg="add">
          <ac:chgData name="sachitha Gunarathna" userId="2e3978997271e276" providerId="LiveId" clId="{71DC76A8-B94D-4CCA-839B-D52BF03B4E10}" dt="2020-05-08T08:54:03.778" v="1826" actId="26606"/>
          <ac:spMkLst>
            <pc:docMk/>
            <pc:sldMk cId="193809444" sldId="266"/>
            <ac:spMk id="24" creationId="{C5E6CFF1-2F42-4E10-9A97-F116F46F53FE}"/>
          </ac:spMkLst>
        </pc:spChg>
        <pc:picChg chg="add mod ord">
          <ac:chgData name="sachitha Gunarathna" userId="2e3978997271e276" providerId="LiveId" clId="{71DC76A8-B94D-4CCA-839B-D52BF03B4E10}" dt="2020-05-08T08:54:03.778" v="1826" actId="26606"/>
          <ac:picMkLst>
            <pc:docMk/>
            <pc:sldMk cId="193809444" sldId="266"/>
            <ac:picMk id="5" creationId="{FBF745E2-3220-4A4D-A25E-4E4643ACC8CC}"/>
          </ac:picMkLst>
        </pc:picChg>
        <pc:picChg chg="add mod">
          <ac:chgData name="sachitha Gunarathna" userId="2e3978997271e276" providerId="LiveId" clId="{71DC76A8-B94D-4CCA-839B-D52BF03B4E10}" dt="2020-05-08T11:34:41.566" v="2144"/>
          <ac:picMkLst>
            <pc:docMk/>
            <pc:sldMk cId="193809444" sldId="266"/>
            <ac:picMk id="6" creationId="{25B86E75-D2F6-4F38-B526-6097F853852F}"/>
          </ac:picMkLst>
        </pc:picChg>
        <pc:picChg chg="add mod">
          <ac:chgData name="sachitha Gunarathna" userId="2e3978997271e276" providerId="LiveId" clId="{71DC76A8-B94D-4CCA-839B-D52BF03B4E10}" dt="2020-05-08T12:25:25.346" v="2170"/>
          <ac:picMkLst>
            <pc:docMk/>
            <pc:sldMk cId="193809444" sldId="266"/>
            <ac:picMk id="7" creationId="{030313A7-5BB4-482F-BCA9-780771A04320}"/>
          </ac:picMkLst>
        </pc:picChg>
        <pc:picChg chg="add del">
          <ac:chgData name="sachitha Gunarathna" userId="2e3978997271e276" providerId="LiveId" clId="{71DC76A8-B94D-4CCA-839B-D52BF03B4E10}" dt="2020-05-08T05:47:35.665" v="307" actId="26606"/>
          <ac:picMkLst>
            <pc:docMk/>
            <pc:sldMk cId="193809444" sldId="266"/>
            <ac:picMk id="10" creationId="{3AA16612-ACD2-4A16-8F2B-4514FD6BF28F}"/>
          </ac:picMkLst>
        </pc:picChg>
        <pc:cxnChg chg="add del">
          <ac:chgData name="sachitha Gunarathna" userId="2e3978997271e276" providerId="LiveId" clId="{71DC76A8-B94D-4CCA-839B-D52BF03B4E10}" dt="2020-05-08T08:54:03.778" v="1826" actId="26606"/>
          <ac:cxnSpMkLst>
            <pc:docMk/>
            <pc:sldMk cId="193809444" sldId="266"/>
            <ac:cxnSpMk id="19" creationId="{2D72A2C9-F3CA-4216-8BAD-FA4C970C3C4E}"/>
          </ac:cxnSpMkLst>
        </pc:cxnChg>
        <pc:cxnChg chg="add">
          <ac:chgData name="sachitha Gunarathna" userId="2e3978997271e276" providerId="LiveId" clId="{71DC76A8-B94D-4CCA-839B-D52BF03B4E10}" dt="2020-05-08T08:54:03.778" v="1826" actId="26606"/>
          <ac:cxnSpMkLst>
            <pc:docMk/>
            <pc:sldMk cId="193809444" sldId="266"/>
            <ac:cxnSpMk id="26" creationId="{67182200-4859-4C8D-BCBB-55B245C28BA3}"/>
          </ac:cxnSpMkLst>
        </pc:cxnChg>
      </pc:sldChg>
      <pc:sldChg chg="addSp delSp modSp add mod modTransition setBg modAnim setClrOvrMap">
        <pc:chgData name="sachitha Gunarathna" userId="2e3978997271e276" providerId="LiveId" clId="{71DC76A8-B94D-4CCA-839B-D52BF03B4E10}" dt="2020-05-08T12:25:25.346" v="2170"/>
        <pc:sldMkLst>
          <pc:docMk/>
          <pc:sldMk cId="427210224" sldId="267"/>
        </pc:sldMkLst>
        <pc:spChg chg="del">
          <ac:chgData name="sachitha Gunarathna" userId="2e3978997271e276" providerId="LiveId" clId="{71DC76A8-B94D-4CCA-839B-D52BF03B4E10}" dt="2020-05-08T05:50:24.246" v="314" actId="478"/>
          <ac:spMkLst>
            <pc:docMk/>
            <pc:sldMk cId="427210224" sldId="267"/>
            <ac:spMk id="2" creationId="{D61F7B0E-EE1C-4E42-AB73-B46B059086F4}"/>
          </ac:spMkLst>
        </pc:spChg>
        <pc:spChg chg="mod ord">
          <ac:chgData name="sachitha Gunarathna" userId="2e3978997271e276" providerId="LiveId" clId="{71DC76A8-B94D-4CCA-839B-D52BF03B4E10}" dt="2020-05-08T08:58:20.057" v="1937" actId="20577"/>
          <ac:spMkLst>
            <pc:docMk/>
            <pc:sldMk cId="427210224" sldId="267"/>
            <ac:spMk id="3" creationId="{2897A55C-A05C-427A-AF91-DDB3BDC4D7E9}"/>
          </ac:spMkLst>
        </pc:spChg>
        <pc:spChg chg="add del">
          <ac:chgData name="sachitha Gunarathna" userId="2e3978997271e276" providerId="LiveId" clId="{71DC76A8-B94D-4CCA-839B-D52BF03B4E10}" dt="2020-05-08T08:56:39.604" v="1847" actId="26606"/>
          <ac:spMkLst>
            <pc:docMk/>
            <pc:sldMk cId="427210224" sldId="267"/>
            <ac:spMk id="10" creationId="{59A309A7-1751-4ABE-A3C1-EEC40366AD89}"/>
          </ac:spMkLst>
        </pc:spChg>
        <pc:spChg chg="add del">
          <ac:chgData name="sachitha Gunarathna" userId="2e3978997271e276" providerId="LiveId" clId="{71DC76A8-B94D-4CCA-839B-D52BF03B4E10}" dt="2020-05-08T08:56:39.604" v="1847" actId="26606"/>
          <ac:spMkLst>
            <pc:docMk/>
            <pc:sldMk cId="427210224" sldId="267"/>
            <ac:spMk id="12" creationId="{967D8EB6-EAE1-4F9C-B398-83321E287204}"/>
          </ac:spMkLst>
        </pc:spChg>
        <pc:spChg chg="add del">
          <ac:chgData name="sachitha Gunarathna" userId="2e3978997271e276" providerId="LiveId" clId="{71DC76A8-B94D-4CCA-839B-D52BF03B4E10}" dt="2020-05-08T08:56:22.845" v="1840" actId="26606"/>
          <ac:spMkLst>
            <pc:docMk/>
            <pc:sldMk cId="427210224" sldId="267"/>
            <ac:spMk id="17" creationId="{A3BAF07C-C39E-42EB-BB22-8D46691D9735}"/>
          </ac:spMkLst>
        </pc:spChg>
        <pc:spChg chg="add del">
          <ac:chgData name="sachitha Gunarathna" userId="2e3978997271e276" providerId="LiveId" clId="{71DC76A8-B94D-4CCA-839B-D52BF03B4E10}" dt="2020-05-08T08:56:27.756" v="1842" actId="26606"/>
          <ac:spMkLst>
            <pc:docMk/>
            <pc:sldMk cId="427210224" sldId="267"/>
            <ac:spMk id="40" creationId="{6EFFF4A2-EB01-4738-9824-8D9A72A51BB9}"/>
          </ac:spMkLst>
        </pc:spChg>
        <pc:spChg chg="add del">
          <ac:chgData name="sachitha Gunarathna" userId="2e3978997271e276" providerId="LiveId" clId="{71DC76A8-B94D-4CCA-839B-D52BF03B4E10}" dt="2020-05-08T08:56:33.583" v="1844" actId="26606"/>
          <ac:spMkLst>
            <pc:docMk/>
            <pc:sldMk cId="427210224" sldId="267"/>
            <ac:spMk id="43" creationId="{4038CB10-1F5C-4D54-9DF7-12586DE5B007}"/>
          </ac:spMkLst>
        </pc:spChg>
        <pc:spChg chg="add del">
          <ac:chgData name="sachitha Gunarathna" userId="2e3978997271e276" providerId="LiveId" clId="{71DC76A8-B94D-4CCA-839B-D52BF03B4E10}" dt="2020-05-08T08:56:33.583" v="1844" actId="26606"/>
          <ac:spMkLst>
            <pc:docMk/>
            <pc:sldMk cId="427210224" sldId="267"/>
            <ac:spMk id="44" creationId="{73ED6512-6858-4552-B699-9A97FE9A4EA2}"/>
          </ac:spMkLst>
        </pc:spChg>
        <pc:spChg chg="add del">
          <ac:chgData name="sachitha Gunarathna" userId="2e3978997271e276" providerId="LiveId" clId="{71DC76A8-B94D-4CCA-839B-D52BF03B4E10}" dt="2020-05-08T08:56:39.573" v="1846" actId="26606"/>
          <ac:spMkLst>
            <pc:docMk/>
            <pc:sldMk cId="427210224" sldId="267"/>
            <ac:spMk id="46" creationId="{C5E6CFF1-2F42-4E10-9A97-F116F46F53FE}"/>
          </ac:spMkLst>
        </pc:spChg>
        <pc:spChg chg="add del">
          <ac:chgData name="sachitha Gunarathna" userId="2e3978997271e276" providerId="LiveId" clId="{71DC76A8-B94D-4CCA-839B-D52BF03B4E10}" dt="2020-05-08T08:58:01.483" v="1933" actId="26606"/>
          <ac:spMkLst>
            <pc:docMk/>
            <pc:sldMk cId="427210224" sldId="267"/>
            <ac:spMk id="49" creationId="{E862BE82-D00D-42C1-BF16-93AA37870C32}"/>
          </ac:spMkLst>
        </pc:spChg>
        <pc:spChg chg="add del">
          <ac:chgData name="sachitha Gunarathna" userId="2e3978997271e276" providerId="LiveId" clId="{71DC76A8-B94D-4CCA-839B-D52BF03B4E10}" dt="2020-05-08T08:58:01.483" v="1933" actId="26606"/>
          <ac:spMkLst>
            <pc:docMk/>
            <pc:sldMk cId="427210224" sldId="267"/>
            <ac:spMk id="50" creationId="{F6D92C2D-1D3D-4974-918C-06579FB354A9}"/>
          </ac:spMkLst>
        </pc:spChg>
        <pc:spChg chg="add">
          <ac:chgData name="sachitha Gunarathna" userId="2e3978997271e276" providerId="LiveId" clId="{71DC76A8-B94D-4CCA-839B-D52BF03B4E10}" dt="2020-05-08T08:58:01.483" v="1933" actId="26606"/>
          <ac:spMkLst>
            <pc:docMk/>
            <pc:sldMk cId="427210224" sldId="267"/>
            <ac:spMk id="55" creationId="{9228552E-C8B1-4A80-8448-0787CE0FC704}"/>
          </ac:spMkLst>
        </pc:spChg>
        <pc:grpChg chg="add del">
          <ac:chgData name="sachitha Gunarathna" userId="2e3978997271e276" providerId="LiveId" clId="{71DC76A8-B94D-4CCA-839B-D52BF03B4E10}" dt="2020-05-08T08:56:22.845" v="1840" actId="26606"/>
          <ac:grpSpMkLst>
            <pc:docMk/>
            <pc:sldMk cId="427210224" sldId="267"/>
            <ac:grpSpMk id="19" creationId="{D8E9CF54-0466-4261-9E62-0249E60E1886}"/>
          </ac:grpSpMkLst>
        </pc:grpChg>
        <pc:grpChg chg="add del">
          <ac:chgData name="sachitha Gunarathna" userId="2e3978997271e276" providerId="LiveId" clId="{71DC76A8-B94D-4CCA-839B-D52BF03B4E10}" dt="2020-05-08T08:56:27.756" v="1842" actId="26606"/>
          <ac:grpSpMkLst>
            <pc:docMk/>
            <pc:sldMk cId="427210224" sldId="267"/>
            <ac:grpSpMk id="41" creationId="{D4469D90-62FA-49B2-981E-5305361D5A58}"/>
          </ac:grpSpMkLst>
        </pc:grpChg>
        <pc:picChg chg="add mod">
          <ac:chgData name="sachitha Gunarathna" userId="2e3978997271e276" providerId="LiveId" clId="{71DC76A8-B94D-4CCA-839B-D52BF03B4E10}" dt="2020-05-08T08:58:01.483" v="1933" actId="26606"/>
          <ac:picMkLst>
            <pc:docMk/>
            <pc:sldMk cId="427210224" sldId="267"/>
            <ac:picMk id="4" creationId="{BD0FDCFE-6D78-44D3-87DE-2EA604D7DBF1}"/>
          </ac:picMkLst>
        </pc:picChg>
        <pc:picChg chg="add mod">
          <ac:chgData name="sachitha Gunarathna" userId="2e3978997271e276" providerId="LiveId" clId="{71DC76A8-B94D-4CCA-839B-D52BF03B4E10}" dt="2020-05-08T11:34:41.566" v="2144"/>
          <ac:picMkLst>
            <pc:docMk/>
            <pc:sldMk cId="427210224" sldId="267"/>
            <ac:picMk id="5" creationId="{E1432284-AD9F-4EDB-B5C5-9CBB2CA56472}"/>
          </ac:picMkLst>
        </pc:picChg>
        <pc:picChg chg="add mod">
          <ac:chgData name="sachitha Gunarathna" userId="2e3978997271e276" providerId="LiveId" clId="{71DC76A8-B94D-4CCA-839B-D52BF03B4E10}" dt="2020-05-08T12:25:25.346" v="2170"/>
          <ac:picMkLst>
            <pc:docMk/>
            <pc:sldMk cId="427210224" sldId="267"/>
            <ac:picMk id="6" creationId="{1ED385A0-0332-4A01-A190-D32B6206955D}"/>
          </ac:picMkLst>
        </pc:picChg>
        <pc:picChg chg="add del">
          <ac:chgData name="sachitha Gunarathna" userId="2e3978997271e276" providerId="LiveId" clId="{71DC76A8-B94D-4CCA-839B-D52BF03B4E10}" dt="2020-05-08T08:55:37.712" v="1837" actId="478"/>
          <ac:picMkLst>
            <pc:docMk/>
            <pc:sldMk cId="427210224" sldId="267"/>
            <ac:picMk id="7" creationId="{47799EB5-7876-4A8A-B695-606D7FCA473C}"/>
          </ac:picMkLst>
        </pc:picChg>
        <pc:cxnChg chg="add del">
          <ac:chgData name="sachitha Gunarathna" userId="2e3978997271e276" providerId="LiveId" clId="{71DC76A8-B94D-4CCA-839B-D52BF03B4E10}" dt="2020-05-08T08:56:39.573" v="1846" actId="26606"/>
          <ac:cxnSpMkLst>
            <pc:docMk/>
            <pc:sldMk cId="427210224" sldId="267"/>
            <ac:cxnSpMk id="47" creationId="{67182200-4859-4C8D-BCBB-55B245C28BA3}"/>
          </ac:cxnSpMkLst>
        </pc:cxnChg>
      </pc:sldChg>
      <pc:sldChg chg="addSp delSp modSp add mod modTransition setBg modAnim setClrOvrMap">
        <pc:chgData name="sachitha Gunarathna" userId="2e3978997271e276" providerId="LiveId" clId="{71DC76A8-B94D-4CCA-839B-D52BF03B4E10}" dt="2020-05-08T12:31:01.154" v="2174"/>
        <pc:sldMkLst>
          <pc:docMk/>
          <pc:sldMk cId="2465345951" sldId="268"/>
        </pc:sldMkLst>
        <pc:spChg chg="del">
          <ac:chgData name="sachitha Gunarathna" userId="2e3978997271e276" providerId="LiveId" clId="{71DC76A8-B94D-4CCA-839B-D52BF03B4E10}" dt="2020-05-08T06:02:29.853" v="366" actId="478"/>
          <ac:spMkLst>
            <pc:docMk/>
            <pc:sldMk cId="2465345951" sldId="268"/>
            <ac:spMk id="2" creationId="{D10ADFEF-FB72-4490-8EC0-42DC29D86DA3}"/>
          </ac:spMkLst>
        </pc:spChg>
        <pc:spChg chg="mod">
          <ac:chgData name="sachitha Gunarathna" userId="2e3978997271e276" providerId="LiveId" clId="{71DC76A8-B94D-4CCA-839B-D52BF03B4E10}" dt="2020-05-08T06:09:47.111" v="394" actId="1076"/>
          <ac:spMkLst>
            <pc:docMk/>
            <pc:sldMk cId="2465345951" sldId="268"/>
            <ac:spMk id="3" creationId="{6B0F56FE-F041-4BD1-A762-411761D1F3E7}"/>
          </ac:spMkLst>
        </pc:spChg>
        <pc:spChg chg="add del">
          <ac:chgData name="sachitha Gunarathna" userId="2e3978997271e276" providerId="LiveId" clId="{71DC76A8-B94D-4CCA-839B-D52BF03B4E10}" dt="2020-05-08T06:08:50.032" v="382" actId="26606"/>
          <ac:spMkLst>
            <pc:docMk/>
            <pc:sldMk cId="2465345951" sldId="268"/>
            <ac:spMk id="9" creationId="{257363FD-7E77-4145-9483-331A807ADF0E}"/>
          </ac:spMkLst>
        </pc:spChg>
        <pc:spChg chg="add del">
          <ac:chgData name="sachitha Gunarathna" userId="2e3978997271e276" providerId="LiveId" clId="{71DC76A8-B94D-4CCA-839B-D52BF03B4E10}" dt="2020-05-08T06:09:08.529" v="387" actId="26606"/>
          <ac:spMkLst>
            <pc:docMk/>
            <pc:sldMk cId="2465345951" sldId="268"/>
            <ac:spMk id="14" creationId="{9228552E-C8B1-4A80-8448-0787CE0FC704}"/>
          </ac:spMkLst>
        </pc:spChg>
        <pc:spChg chg="add del">
          <ac:chgData name="sachitha Gunarathna" userId="2e3978997271e276" providerId="LiveId" clId="{71DC76A8-B94D-4CCA-839B-D52BF03B4E10}" dt="2020-05-08T06:09:08.513" v="386" actId="26606"/>
          <ac:spMkLst>
            <pc:docMk/>
            <pc:sldMk cId="2465345951" sldId="268"/>
            <ac:spMk id="19" creationId="{3CD9DF72-87A3-404E-A828-84CBF11A8303}"/>
          </ac:spMkLst>
        </pc:spChg>
        <pc:spChg chg="add">
          <ac:chgData name="sachitha Gunarathna" userId="2e3978997271e276" providerId="LiveId" clId="{71DC76A8-B94D-4CCA-839B-D52BF03B4E10}" dt="2020-05-08T06:09:08.529" v="387" actId="26606"/>
          <ac:spMkLst>
            <pc:docMk/>
            <pc:sldMk cId="2465345951" sldId="268"/>
            <ac:spMk id="23" creationId="{9228552E-C8B1-4A80-8448-0787CE0FC704}"/>
          </ac:spMkLst>
        </pc:spChg>
        <pc:picChg chg="add mod">
          <ac:chgData name="sachitha Gunarathna" userId="2e3978997271e276" providerId="LiveId" clId="{71DC76A8-B94D-4CCA-839B-D52BF03B4E10}" dt="2020-05-08T11:34:41.566" v="2144"/>
          <ac:picMkLst>
            <pc:docMk/>
            <pc:sldMk cId="2465345951" sldId="268"/>
            <ac:picMk id="2" creationId="{5E7B8EA1-D619-47F8-9D87-C70C329F0CF4}"/>
          </ac:picMkLst>
        </pc:picChg>
        <pc:picChg chg="add del mod">
          <ac:chgData name="sachitha Gunarathna" userId="2e3978997271e276" providerId="LiveId" clId="{71DC76A8-B94D-4CCA-839B-D52BF03B4E10}" dt="2020-05-08T12:25:31.690" v="2171"/>
          <ac:picMkLst>
            <pc:docMk/>
            <pc:sldMk cId="2465345951" sldId="268"/>
            <ac:picMk id="4" creationId="{699C45D1-F1E0-44B7-8DE6-9B6BEE00C597}"/>
          </ac:picMkLst>
        </pc:picChg>
        <pc:picChg chg="add mod">
          <ac:chgData name="sachitha Gunarathna" userId="2e3978997271e276" providerId="LiveId" clId="{71DC76A8-B94D-4CCA-839B-D52BF03B4E10}" dt="2020-05-08T06:09:08.513" v="386" actId="26606"/>
          <ac:picMkLst>
            <pc:docMk/>
            <pc:sldMk cId="2465345951" sldId="268"/>
            <ac:picMk id="5" creationId="{B13A0DFE-755B-4A75-844F-E35751B83A30}"/>
          </ac:picMkLst>
        </pc:picChg>
        <pc:picChg chg="add del mod">
          <ac:chgData name="sachitha Gunarathna" userId="2e3978997271e276" providerId="LiveId" clId="{71DC76A8-B94D-4CCA-839B-D52BF03B4E10}" dt="2020-05-08T12:27:10.762" v="2173"/>
          <ac:picMkLst>
            <pc:docMk/>
            <pc:sldMk cId="2465345951" sldId="268"/>
            <ac:picMk id="6" creationId="{FE4256D5-F733-401A-AF35-2A1B6429C66A}"/>
          </ac:picMkLst>
        </pc:picChg>
        <pc:picChg chg="add mod">
          <ac:chgData name="sachitha Gunarathna" userId="2e3978997271e276" providerId="LiveId" clId="{71DC76A8-B94D-4CCA-839B-D52BF03B4E10}" dt="2020-05-08T12:31:01.154" v="2174"/>
          <ac:picMkLst>
            <pc:docMk/>
            <pc:sldMk cId="2465345951" sldId="268"/>
            <ac:picMk id="7" creationId="{AF4E89DC-C03D-4283-BE9F-78312A5885A0}"/>
          </ac:picMkLst>
        </pc:picChg>
        <pc:cxnChg chg="add del">
          <ac:chgData name="sachitha Gunarathna" userId="2e3978997271e276" providerId="LiveId" clId="{71DC76A8-B94D-4CCA-839B-D52BF03B4E10}" dt="2020-05-08T06:09:08.513" v="386" actId="26606"/>
          <ac:cxnSpMkLst>
            <pc:docMk/>
            <pc:sldMk cId="2465345951" sldId="268"/>
            <ac:cxnSpMk id="21" creationId="{20E3A342-4D61-4E3F-AF90-1AB42AEB96CC}"/>
          </ac:cxnSpMkLst>
        </pc:cxnChg>
      </pc:sldChg>
      <pc:sldChg chg="addSp delSp modSp add mod modTransition setBg modAnim setClrOvrMap">
        <pc:chgData name="sachitha Gunarathna" userId="2e3978997271e276" providerId="LiveId" clId="{71DC76A8-B94D-4CCA-839B-D52BF03B4E10}" dt="2020-05-08T12:40:15.452" v="2182"/>
        <pc:sldMkLst>
          <pc:docMk/>
          <pc:sldMk cId="3652183285" sldId="269"/>
        </pc:sldMkLst>
        <pc:spChg chg="del">
          <ac:chgData name="sachitha Gunarathna" userId="2e3978997271e276" providerId="LiveId" clId="{71DC76A8-B94D-4CCA-839B-D52BF03B4E10}" dt="2020-05-08T06:33:46.224" v="507" actId="478"/>
          <ac:spMkLst>
            <pc:docMk/>
            <pc:sldMk cId="3652183285" sldId="269"/>
            <ac:spMk id="2" creationId="{5785B830-4A7A-40FC-B71B-BD11FE8E46AA}"/>
          </ac:spMkLst>
        </pc:spChg>
        <pc:spChg chg="del mod">
          <ac:chgData name="sachitha Gunarathna" userId="2e3978997271e276" providerId="LiveId" clId="{71DC76A8-B94D-4CCA-839B-D52BF03B4E10}" dt="2020-05-08T06:36:47.349" v="679" actId="26606"/>
          <ac:spMkLst>
            <pc:docMk/>
            <pc:sldMk cId="3652183285" sldId="269"/>
            <ac:spMk id="3" creationId="{5133FC80-6EBD-48E1-B800-6067FE040167}"/>
          </ac:spMkLst>
        </pc:spChg>
        <pc:spChg chg="add del mod">
          <ac:chgData name="sachitha Gunarathna" userId="2e3978997271e276" providerId="LiveId" clId="{71DC76A8-B94D-4CCA-839B-D52BF03B4E10}" dt="2020-05-08T06:54:53.575" v="731" actId="11529"/>
          <ac:spMkLst>
            <pc:docMk/>
            <pc:sldMk cId="3652183285" sldId="269"/>
            <ac:spMk id="4" creationId="{0042E21F-D835-486C-98D3-D798AB28FEF8}"/>
          </ac:spMkLst>
        </pc:spChg>
        <pc:spChg chg="add del mod">
          <ac:chgData name="sachitha Gunarathna" userId="2e3978997271e276" providerId="LiveId" clId="{71DC76A8-B94D-4CCA-839B-D52BF03B4E10}" dt="2020-05-08T07:04:03.734" v="756" actId="478"/>
          <ac:spMkLst>
            <pc:docMk/>
            <pc:sldMk cId="3652183285" sldId="269"/>
            <ac:spMk id="6" creationId="{51C29987-552D-474F-A8E8-8B8FC770C5E0}"/>
          </ac:spMkLst>
        </pc:spChg>
        <pc:spChg chg="del topLvl">
          <ac:chgData name="sachitha Gunarathna" userId="2e3978997271e276" providerId="LiveId" clId="{71DC76A8-B94D-4CCA-839B-D52BF03B4E10}" dt="2020-05-08T07:03:56.970" v="755" actId="478"/>
          <ac:spMkLst>
            <pc:docMk/>
            <pc:sldMk cId="3652183285" sldId="269"/>
            <ac:spMk id="8" creationId="{D5ECF1DC-F31A-4C95-82C9-BB14EB803160}"/>
          </ac:spMkLst>
        </pc:spChg>
        <pc:spChg chg="del mod topLvl">
          <ac:chgData name="sachitha Gunarathna" userId="2e3978997271e276" providerId="LiveId" clId="{71DC76A8-B94D-4CCA-839B-D52BF03B4E10}" dt="2020-05-08T07:03:54.028" v="754" actId="478"/>
          <ac:spMkLst>
            <pc:docMk/>
            <pc:sldMk cId="3652183285" sldId="269"/>
            <ac:spMk id="9" creationId="{D18E4814-25BB-4EBB-9A54-6340A4184C33}"/>
          </ac:spMkLst>
        </pc:spChg>
        <pc:spChg chg="add mod ord">
          <ac:chgData name="sachitha Gunarathna" userId="2e3978997271e276" providerId="LiveId" clId="{71DC76A8-B94D-4CCA-839B-D52BF03B4E10}" dt="2020-05-08T09:06:55.445" v="1963" actId="27636"/>
          <ac:spMkLst>
            <pc:docMk/>
            <pc:sldMk cId="3652183285" sldId="269"/>
            <ac:spMk id="12" creationId="{DD4BC0E1-21B3-45D7-A4D7-7CA641AD8CF4}"/>
          </ac:spMkLst>
        </pc:spChg>
        <pc:spChg chg="add del">
          <ac:chgData name="sachitha Gunarathna" userId="2e3978997271e276" providerId="LiveId" clId="{71DC76A8-B94D-4CCA-839B-D52BF03B4E10}" dt="2020-05-08T07:18:09.244" v="877" actId="26606"/>
          <ac:spMkLst>
            <pc:docMk/>
            <pc:sldMk cId="3652183285" sldId="269"/>
            <ac:spMk id="14" creationId="{37C89E4B-3C9F-44B9-8B86-D9E3D112D8EC}"/>
          </ac:spMkLst>
        </pc:spChg>
        <pc:spChg chg="add del">
          <ac:chgData name="sachitha Gunarathna" userId="2e3978997271e276" providerId="LiveId" clId="{71DC76A8-B94D-4CCA-839B-D52BF03B4E10}" dt="2020-05-08T09:04:28.966" v="1950" actId="26606"/>
          <ac:spMkLst>
            <pc:docMk/>
            <pc:sldMk cId="3652183285" sldId="269"/>
            <ac:spMk id="15" creationId="{37C89E4B-3C9F-44B9-8B86-D9E3D112D8EC}"/>
          </ac:spMkLst>
        </pc:spChg>
        <pc:spChg chg="add del">
          <ac:chgData name="sachitha Gunarathna" userId="2e3978997271e276" providerId="LiveId" clId="{71DC76A8-B94D-4CCA-839B-D52BF03B4E10}" dt="2020-05-08T07:14:58.293" v="863" actId="26606"/>
          <ac:spMkLst>
            <pc:docMk/>
            <pc:sldMk cId="3652183285" sldId="269"/>
            <ac:spMk id="17" creationId="{A4AC5506-6312-4701-8D3C-40187889A947}"/>
          </ac:spMkLst>
        </pc:spChg>
        <pc:spChg chg="add">
          <ac:chgData name="sachitha Gunarathna" userId="2e3978997271e276" providerId="LiveId" clId="{71DC76A8-B94D-4CCA-839B-D52BF03B4E10}" dt="2020-05-08T09:04:28.966" v="1950" actId="26606"/>
          <ac:spMkLst>
            <pc:docMk/>
            <pc:sldMk cId="3652183285" sldId="269"/>
            <ac:spMk id="23" creationId="{526E0BFB-CDF1-4990-8C11-AC849311E0A8}"/>
          </ac:spMkLst>
        </pc:spChg>
        <pc:spChg chg="add">
          <ac:chgData name="sachitha Gunarathna" userId="2e3978997271e276" providerId="LiveId" clId="{71DC76A8-B94D-4CCA-839B-D52BF03B4E10}" dt="2020-05-08T09:04:28.966" v="1950" actId="26606"/>
          <ac:spMkLst>
            <pc:docMk/>
            <pc:sldMk cId="3652183285" sldId="269"/>
            <ac:spMk id="25" creationId="{6069A1F8-9BEB-4786-9694-FC48B2D75D21}"/>
          </ac:spMkLst>
        </pc:spChg>
        <pc:spChg chg="add del">
          <ac:chgData name="sachitha Gunarathna" userId="2e3978997271e276" providerId="LiveId" clId="{71DC76A8-B94D-4CCA-839B-D52BF03B4E10}" dt="2020-05-08T07:18:07.961" v="876" actId="26606"/>
          <ac:spMkLst>
            <pc:docMk/>
            <pc:sldMk cId="3652183285" sldId="269"/>
            <ac:spMk id="26" creationId="{A4AC5506-6312-4701-8D3C-40187889A947}"/>
          </ac:spMkLst>
        </pc:spChg>
        <pc:spChg chg="add">
          <ac:chgData name="sachitha Gunarathna" userId="2e3978997271e276" providerId="LiveId" clId="{71DC76A8-B94D-4CCA-839B-D52BF03B4E10}" dt="2020-05-08T09:04:28.966" v="1950" actId="26606"/>
          <ac:spMkLst>
            <pc:docMk/>
            <pc:sldMk cId="3652183285" sldId="269"/>
            <ac:spMk id="27" creationId="{AF2F604E-43BE-4DC3-B983-E071523364F8}"/>
          </ac:spMkLst>
        </pc:spChg>
        <pc:spChg chg="add">
          <ac:chgData name="sachitha Gunarathna" userId="2e3978997271e276" providerId="LiveId" clId="{71DC76A8-B94D-4CCA-839B-D52BF03B4E10}" dt="2020-05-08T09:04:28.966" v="1950" actId="26606"/>
          <ac:spMkLst>
            <pc:docMk/>
            <pc:sldMk cId="3652183285" sldId="269"/>
            <ac:spMk id="29" creationId="{08C9B587-E65E-4B52-B37C-ABEBB6E87928}"/>
          </ac:spMkLst>
        </pc:spChg>
        <pc:grpChg chg="del mod">
          <ac:chgData name="sachitha Gunarathna" userId="2e3978997271e276" providerId="LiveId" clId="{71DC76A8-B94D-4CCA-839B-D52BF03B4E10}" dt="2020-05-08T07:03:54.028" v="754" actId="478"/>
          <ac:grpSpMkLst>
            <pc:docMk/>
            <pc:sldMk cId="3652183285" sldId="269"/>
            <ac:grpSpMk id="7" creationId="{F3EDDA3E-8C20-4704-9E29-57F573BADA10}"/>
          </ac:grpSpMkLst>
        </pc:grpChg>
        <pc:graphicFrameChg chg="add del mod">
          <ac:chgData name="sachitha Gunarathna" userId="2e3978997271e276" providerId="LiveId" clId="{71DC76A8-B94D-4CCA-839B-D52BF03B4E10}" dt="2020-05-08T06:55:52.590" v="739" actId="18245"/>
          <ac:graphicFrameMkLst>
            <pc:docMk/>
            <pc:sldMk cId="3652183285" sldId="269"/>
            <ac:graphicFrameMk id="5" creationId="{550BDD7D-3CD0-4F15-B40F-4EF0BD9B9AA0}"/>
          </ac:graphicFrameMkLst>
        </pc:graphicFrameChg>
        <pc:picChg chg="add mod">
          <ac:chgData name="sachitha Gunarathna" userId="2e3978997271e276" providerId="LiveId" clId="{71DC76A8-B94D-4CCA-839B-D52BF03B4E10}" dt="2020-05-08T09:04:28.966" v="1950" actId="26606"/>
          <ac:picMkLst>
            <pc:docMk/>
            <pc:sldMk cId="3652183285" sldId="269"/>
            <ac:picMk id="3" creationId="{C2C79E86-5E95-4FBC-945F-EBC4E8DAE4C9}"/>
          </ac:picMkLst>
        </pc:picChg>
        <pc:picChg chg="add mod">
          <ac:chgData name="sachitha Gunarathna" userId="2e3978997271e276" providerId="LiveId" clId="{71DC76A8-B94D-4CCA-839B-D52BF03B4E10}" dt="2020-05-08T11:34:41.566" v="2144"/>
          <ac:picMkLst>
            <pc:docMk/>
            <pc:sldMk cId="3652183285" sldId="269"/>
            <ac:picMk id="4" creationId="{375F03C6-840B-491E-962D-4A7515141CEA}"/>
          </ac:picMkLst>
        </pc:picChg>
        <pc:picChg chg="add mod">
          <ac:chgData name="sachitha Gunarathna" userId="2e3978997271e276" providerId="LiveId" clId="{71DC76A8-B94D-4CCA-839B-D52BF03B4E10}" dt="2020-05-08T12:40:15.452" v="2182"/>
          <ac:picMkLst>
            <pc:docMk/>
            <pc:sldMk cId="3652183285" sldId="269"/>
            <ac:picMk id="5" creationId="{ACDC9608-2A5C-4BFC-8611-2E5C67FBB13C}"/>
          </ac:picMkLst>
        </pc:picChg>
        <pc:picChg chg="add del mod ord">
          <ac:chgData name="sachitha Gunarathna" userId="2e3978997271e276" providerId="LiveId" clId="{71DC76A8-B94D-4CCA-839B-D52BF03B4E10}" dt="2020-05-08T09:04:05.456" v="1948" actId="478"/>
          <ac:picMkLst>
            <pc:docMk/>
            <pc:sldMk cId="3652183285" sldId="269"/>
            <ac:picMk id="11" creationId="{48ADBBA8-6FE3-4E65-A7A6-045B13335A59}"/>
          </ac:picMkLst>
        </pc:picChg>
        <pc:cxnChg chg="add del">
          <ac:chgData name="sachitha Gunarathna" userId="2e3978997271e276" providerId="LiveId" clId="{71DC76A8-B94D-4CCA-839B-D52BF03B4E10}" dt="2020-05-08T09:04:28.966" v="1950" actId="26606"/>
          <ac:cxnSpMkLst>
            <pc:docMk/>
            <pc:sldMk cId="3652183285" sldId="269"/>
            <ac:cxnSpMk id="16" creationId="{AA2EAA10-076F-46BD-8F0F-B9A2FB77A85C}"/>
          </ac:cxnSpMkLst>
        </pc:cxnChg>
        <pc:cxnChg chg="add del">
          <ac:chgData name="sachitha Gunarathna" userId="2e3978997271e276" providerId="LiveId" clId="{71DC76A8-B94D-4CCA-839B-D52BF03B4E10}" dt="2020-05-08T09:04:28.966" v="1950" actId="26606"/>
          <ac:cxnSpMkLst>
            <pc:docMk/>
            <pc:sldMk cId="3652183285" sldId="269"/>
            <ac:cxnSpMk id="18" creationId="{D891E407-403B-4764-86C9-33A56D3BCAA3}"/>
          </ac:cxnSpMkLst>
        </pc:cxnChg>
        <pc:cxnChg chg="add del">
          <ac:chgData name="sachitha Gunarathna" userId="2e3978997271e276" providerId="LiveId" clId="{71DC76A8-B94D-4CCA-839B-D52BF03B4E10}" dt="2020-05-08T07:18:09.244" v="877" actId="26606"/>
          <ac:cxnSpMkLst>
            <pc:docMk/>
            <pc:sldMk cId="3652183285" sldId="269"/>
            <ac:cxnSpMk id="19" creationId="{AA2EAA10-076F-46BD-8F0F-B9A2FB77A85C}"/>
          </ac:cxnSpMkLst>
        </pc:cxnChg>
        <pc:cxnChg chg="add del">
          <ac:chgData name="sachitha Gunarathna" userId="2e3978997271e276" providerId="LiveId" clId="{71DC76A8-B94D-4CCA-839B-D52BF03B4E10}" dt="2020-05-08T07:18:09.244" v="877" actId="26606"/>
          <ac:cxnSpMkLst>
            <pc:docMk/>
            <pc:sldMk cId="3652183285" sldId="269"/>
            <ac:cxnSpMk id="21" creationId="{D891E407-403B-4764-86C9-33A56D3BCAA3}"/>
          </ac:cxnSpMkLst>
        </pc:cxnChg>
      </pc:sldChg>
      <pc:sldChg chg="addSp delSp modSp add mod modTransition setBg modAnim setClrOvrMap">
        <pc:chgData name="sachitha Gunarathna" userId="2e3978997271e276" providerId="LiveId" clId="{71DC76A8-B94D-4CCA-839B-D52BF03B4E10}" dt="2020-05-08T12:40:15.452" v="2182"/>
        <pc:sldMkLst>
          <pc:docMk/>
          <pc:sldMk cId="1894949993" sldId="270"/>
        </pc:sldMkLst>
        <pc:spChg chg="del mod">
          <ac:chgData name="sachitha Gunarathna" userId="2e3978997271e276" providerId="LiveId" clId="{71DC76A8-B94D-4CCA-839B-D52BF03B4E10}" dt="2020-05-08T08:26:08.696" v="1293" actId="478"/>
          <ac:spMkLst>
            <pc:docMk/>
            <pc:sldMk cId="1894949993" sldId="270"/>
            <ac:spMk id="2" creationId="{EC55DBBA-066B-420C-9169-0CDC8395C114}"/>
          </ac:spMkLst>
        </pc:spChg>
        <pc:spChg chg="mod ord">
          <ac:chgData name="sachitha Gunarathna" userId="2e3978997271e276" providerId="LiveId" clId="{71DC76A8-B94D-4CCA-839B-D52BF03B4E10}" dt="2020-05-08T08:29:11.877" v="1500" actId="14100"/>
          <ac:spMkLst>
            <pc:docMk/>
            <pc:sldMk cId="1894949993" sldId="270"/>
            <ac:spMk id="3" creationId="{D972ABFB-9E25-4D55-9730-210CAE83BFCB}"/>
          </ac:spMkLst>
        </pc:spChg>
        <pc:spChg chg="add del mod">
          <ac:chgData name="sachitha Gunarathna" userId="2e3978997271e276" providerId="LiveId" clId="{71DC76A8-B94D-4CCA-839B-D52BF03B4E10}" dt="2020-05-08T08:26:21.646" v="1295" actId="478"/>
          <ac:spMkLst>
            <pc:docMk/>
            <pc:sldMk cId="1894949993" sldId="270"/>
            <ac:spMk id="7" creationId="{93A751F4-D0D6-4026-A523-5C6E03902CD3}"/>
          </ac:spMkLst>
        </pc:spChg>
        <pc:spChg chg="add del">
          <ac:chgData name="sachitha Gunarathna" userId="2e3978997271e276" providerId="LiveId" clId="{71DC76A8-B94D-4CCA-839B-D52BF03B4E10}" dt="2020-05-08T08:26:01.354" v="1291" actId="26606"/>
          <ac:spMkLst>
            <pc:docMk/>
            <pc:sldMk cId="1894949993" sldId="270"/>
            <ac:spMk id="10" creationId="{9228552E-C8B1-4A80-8448-0787CE0FC704}"/>
          </ac:spMkLst>
        </pc:spChg>
        <pc:picChg chg="add mod ord">
          <ac:chgData name="sachitha Gunarathna" userId="2e3978997271e276" providerId="LiveId" clId="{71DC76A8-B94D-4CCA-839B-D52BF03B4E10}" dt="2020-05-08T08:50:17.421" v="1797" actId="14100"/>
          <ac:picMkLst>
            <pc:docMk/>
            <pc:sldMk cId="1894949993" sldId="270"/>
            <ac:picMk id="5" creationId="{3FB705AA-96B7-4EB0-84FB-D8FD1A63E25E}"/>
          </ac:picMkLst>
        </pc:picChg>
        <pc:picChg chg="add mod">
          <ac:chgData name="sachitha Gunarathna" userId="2e3978997271e276" providerId="LiveId" clId="{71DC76A8-B94D-4CCA-839B-D52BF03B4E10}" dt="2020-05-08T11:34:41.566" v="2144"/>
          <ac:picMkLst>
            <pc:docMk/>
            <pc:sldMk cId="1894949993" sldId="270"/>
            <ac:picMk id="8" creationId="{3A6156A9-D652-48BE-BAC7-85F7DB32EDB9}"/>
          </ac:picMkLst>
        </pc:picChg>
        <pc:picChg chg="add del mod">
          <ac:chgData name="sachitha Gunarathna" userId="2e3978997271e276" providerId="LiveId" clId="{71DC76A8-B94D-4CCA-839B-D52BF03B4E10}" dt="2020-05-08T12:31:11.321" v="2175"/>
          <ac:picMkLst>
            <pc:docMk/>
            <pc:sldMk cId="1894949993" sldId="270"/>
            <ac:picMk id="9" creationId="{212C35AD-8141-4943-92A0-BE8C73CAA783}"/>
          </ac:picMkLst>
        </pc:picChg>
        <pc:picChg chg="add del mod">
          <ac:chgData name="sachitha Gunarathna" userId="2e3978997271e276" providerId="LiveId" clId="{71DC76A8-B94D-4CCA-839B-D52BF03B4E10}" dt="2020-05-08T12:34:05.939" v="2177"/>
          <ac:picMkLst>
            <pc:docMk/>
            <pc:sldMk cId="1894949993" sldId="270"/>
            <ac:picMk id="11" creationId="{C8127264-9874-44B4-915B-332E501A43D6}"/>
          </ac:picMkLst>
        </pc:picChg>
        <pc:picChg chg="add del mod">
          <ac:chgData name="sachitha Gunarathna" userId="2e3978997271e276" providerId="LiveId" clId="{71DC76A8-B94D-4CCA-839B-D52BF03B4E10}" dt="2020-05-08T12:34:48.598" v="2179"/>
          <ac:picMkLst>
            <pc:docMk/>
            <pc:sldMk cId="1894949993" sldId="270"/>
            <ac:picMk id="12" creationId="{CD32B857-F84B-4872-8C89-756AE259FAFE}"/>
          </ac:picMkLst>
        </pc:picChg>
        <pc:picChg chg="add del mod">
          <ac:chgData name="sachitha Gunarathna" userId="2e3978997271e276" providerId="LiveId" clId="{71DC76A8-B94D-4CCA-839B-D52BF03B4E10}" dt="2020-05-08T12:36:58.075" v="2181"/>
          <ac:picMkLst>
            <pc:docMk/>
            <pc:sldMk cId="1894949993" sldId="270"/>
            <ac:picMk id="13" creationId="{400A2EFF-DABF-4212-B377-D673407481AC}"/>
          </ac:picMkLst>
        </pc:picChg>
        <pc:picChg chg="add mod">
          <ac:chgData name="sachitha Gunarathna" userId="2e3978997271e276" providerId="LiveId" clId="{71DC76A8-B94D-4CCA-839B-D52BF03B4E10}" dt="2020-05-08T12:40:15.452" v="2182"/>
          <ac:picMkLst>
            <pc:docMk/>
            <pc:sldMk cId="1894949993" sldId="270"/>
            <ac:picMk id="14" creationId="{CA8FD550-112C-4560-AF98-5F44248EB36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271F-DAEE-4DB8-ABE3-B5C223C792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12EC3D-32D3-45B1-AB68-33CA14D19C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938941-9FDE-4AA5-BDB6-027E6F7B72FB}"/>
              </a:ext>
            </a:extLst>
          </p:cNvPr>
          <p:cNvSpPr>
            <a:spLocks noGrp="1"/>
          </p:cNvSpPr>
          <p:nvPr>
            <p:ph type="dt" sz="half" idx="10"/>
          </p:nvPr>
        </p:nvSpPr>
        <p:spPr/>
        <p:txBody>
          <a:bodyPr/>
          <a:lstStyle/>
          <a:p>
            <a:fld id="{A4541AB2-0FA0-41C8-9C1D-B18E7F0EFCE9}" type="datetimeFigureOut">
              <a:rPr lang="en-US" smtClean="0"/>
              <a:t>5/8/2020</a:t>
            </a:fld>
            <a:endParaRPr lang="en-US"/>
          </a:p>
        </p:txBody>
      </p:sp>
      <p:sp>
        <p:nvSpPr>
          <p:cNvPr id="5" name="Footer Placeholder 4">
            <a:extLst>
              <a:ext uri="{FF2B5EF4-FFF2-40B4-BE49-F238E27FC236}">
                <a16:creationId xmlns:a16="http://schemas.microsoft.com/office/drawing/2014/main" id="{483270AC-06A4-4615-B054-DE0B57324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1A12D-ACBD-4156-8EA5-C750E37BFB6B}"/>
              </a:ext>
            </a:extLst>
          </p:cNvPr>
          <p:cNvSpPr>
            <a:spLocks noGrp="1"/>
          </p:cNvSpPr>
          <p:nvPr>
            <p:ph type="sldNum" sz="quarter" idx="12"/>
          </p:nvPr>
        </p:nvSpPr>
        <p:spPr/>
        <p:txBody>
          <a:bodyPr/>
          <a:lstStyle/>
          <a:p>
            <a:fld id="{F14A443A-3B4D-4783-86EE-72AA96DAF964}" type="slidenum">
              <a:rPr lang="en-US" smtClean="0"/>
              <a:t>‹#›</a:t>
            </a:fld>
            <a:endParaRPr lang="en-US"/>
          </a:p>
        </p:txBody>
      </p:sp>
    </p:spTree>
    <p:extLst>
      <p:ext uri="{BB962C8B-B14F-4D97-AF65-F5344CB8AC3E}">
        <p14:creationId xmlns:p14="http://schemas.microsoft.com/office/powerpoint/2010/main" val="233616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93A35-E6A8-4301-B5B7-38E47269C4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1CEE77-2E65-433C-A472-25B1995C15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6CF00-C6F8-4352-8A95-7846B3E18169}"/>
              </a:ext>
            </a:extLst>
          </p:cNvPr>
          <p:cNvSpPr>
            <a:spLocks noGrp="1"/>
          </p:cNvSpPr>
          <p:nvPr>
            <p:ph type="dt" sz="half" idx="10"/>
          </p:nvPr>
        </p:nvSpPr>
        <p:spPr/>
        <p:txBody>
          <a:bodyPr/>
          <a:lstStyle/>
          <a:p>
            <a:fld id="{A4541AB2-0FA0-41C8-9C1D-B18E7F0EFCE9}" type="datetimeFigureOut">
              <a:rPr lang="en-US" smtClean="0"/>
              <a:t>5/8/2020</a:t>
            </a:fld>
            <a:endParaRPr lang="en-US"/>
          </a:p>
        </p:txBody>
      </p:sp>
      <p:sp>
        <p:nvSpPr>
          <p:cNvPr id="5" name="Footer Placeholder 4">
            <a:extLst>
              <a:ext uri="{FF2B5EF4-FFF2-40B4-BE49-F238E27FC236}">
                <a16:creationId xmlns:a16="http://schemas.microsoft.com/office/drawing/2014/main" id="{96E87736-5727-435B-8117-71134BC3F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CE90D-D9F6-4CD5-B79B-E03984FD30EB}"/>
              </a:ext>
            </a:extLst>
          </p:cNvPr>
          <p:cNvSpPr>
            <a:spLocks noGrp="1"/>
          </p:cNvSpPr>
          <p:nvPr>
            <p:ph type="sldNum" sz="quarter" idx="12"/>
          </p:nvPr>
        </p:nvSpPr>
        <p:spPr/>
        <p:txBody>
          <a:bodyPr/>
          <a:lstStyle/>
          <a:p>
            <a:fld id="{F14A443A-3B4D-4783-86EE-72AA96DAF964}" type="slidenum">
              <a:rPr lang="en-US" smtClean="0"/>
              <a:t>‹#›</a:t>
            </a:fld>
            <a:endParaRPr lang="en-US"/>
          </a:p>
        </p:txBody>
      </p:sp>
    </p:spTree>
    <p:extLst>
      <p:ext uri="{BB962C8B-B14F-4D97-AF65-F5344CB8AC3E}">
        <p14:creationId xmlns:p14="http://schemas.microsoft.com/office/powerpoint/2010/main" val="2883030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5CFA05-9691-4356-B91B-69E49A9724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55CC5D-BE0B-4B21-86C3-7D22F0990E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1DD15-40B2-4519-A559-FA129C9CF1FD}"/>
              </a:ext>
            </a:extLst>
          </p:cNvPr>
          <p:cNvSpPr>
            <a:spLocks noGrp="1"/>
          </p:cNvSpPr>
          <p:nvPr>
            <p:ph type="dt" sz="half" idx="10"/>
          </p:nvPr>
        </p:nvSpPr>
        <p:spPr/>
        <p:txBody>
          <a:bodyPr/>
          <a:lstStyle/>
          <a:p>
            <a:fld id="{A4541AB2-0FA0-41C8-9C1D-B18E7F0EFCE9}" type="datetimeFigureOut">
              <a:rPr lang="en-US" smtClean="0"/>
              <a:t>5/8/2020</a:t>
            </a:fld>
            <a:endParaRPr lang="en-US"/>
          </a:p>
        </p:txBody>
      </p:sp>
      <p:sp>
        <p:nvSpPr>
          <p:cNvPr id="5" name="Footer Placeholder 4">
            <a:extLst>
              <a:ext uri="{FF2B5EF4-FFF2-40B4-BE49-F238E27FC236}">
                <a16:creationId xmlns:a16="http://schemas.microsoft.com/office/drawing/2014/main" id="{DB4C9CAB-6E7F-402D-B0F9-D896388F5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5EE25-E46E-4A7E-A85F-A3D4D12D424C}"/>
              </a:ext>
            </a:extLst>
          </p:cNvPr>
          <p:cNvSpPr>
            <a:spLocks noGrp="1"/>
          </p:cNvSpPr>
          <p:nvPr>
            <p:ph type="sldNum" sz="quarter" idx="12"/>
          </p:nvPr>
        </p:nvSpPr>
        <p:spPr/>
        <p:txBody>
          <a:bodyPr/>
          <a:lstStyle/>
          <a:p>
            <a:fld id="{F14A443A-3B4D-4783-86EE-72AA96DAF964}" type="slidenum">
              <a:rPr lang="en-US" smtClean="0"/>
              <a:t>‹#›</a:t>
            </a:fld>
            <a:endParaRPr lang="en-US"/>
          </a:p>
        </p:txBody>
      </p:sp>
    </p:spTree>
    <p:extLst>
      <p:ext uri="{BB962C8B-B14F-4D97-AF65-F5344CB8AC3E}">
        <p14:creationId xmlns:p14="http://schemas.microsoft.com/office/powerpoint/2010/main" val="4117655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B9FE6-CDD9-4D87-B169-92752E9D73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536073-C259-4E2F-B18D-05EC4C9042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E5B6C-3FBA-4091-9100-DFC191C7B966}"/>
              </a:ext>
            </a:extLst>
          </p:cNvPr>
          <p:cNvSpPr>
            <a:spLocks noGrp="1"/>
          </p:cNvSpPr>
          <p:nvPr>
            <p:ph type="dt" sz="half" idx="10"/>
          </p:nvPr>
        </p:nvSpPr>
        <p:spPr/>
        <p:txBody>
          <a:bodyPr/>
          <a:lstStyle/>
          <a:p>
            <a:fld id="{A4541AB2-0FA0-41C8-9C1D-B18E7F0EFCE9}" type="datetimeFigureOut">
              <a:rPr lang="en-US" smtClean="0"/>
              <a:t>5/8/2020</a:t>
            </a:fld>
            <a:endParaRPr lang="en-US"/>
          </a:p>
        </p:txBody>
      </p:sp>
      <p:sp>
        <p:nvSpPr>
          <p:cNvPr id="5" name="Footer Placeholder 4">
            <a:extLst>
              <a:ext uri="{FF2B5EF4-FFF2-40B4-BE49-F238E27FC236}">
                <a16:creationId xmlns:a16="http://schemas.microsoft.com/office/drawing/2014/main" id="{C4669554-76C4-4BD1-809D-553622869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C7654-F7BC-4EBD-B083-B3A6FD12084A}"/>
              </a:ext>
            </a:extLst>
          </p:cNvPr>
          <p:cNvSpPr>
            <a:spLocks noGrp="1"/>
          </p:cNvSpPr>
          <p:nvPr>
            <p:ph type="sldNum" sz="quarter" idx="12"/>
          </p:nvPr>
        </p:nvSpPr>
        <p:spPr/>
        <p:txBody>
          <a:bodyPr/>
          <a:lstStyle/>
          <a:p>
            <a:fld id="{F14A443A-3B4D-4783-86EE-72AA96DAF964}" type="slidenum">
              <a:rPr lang="en-US" smtClean="0"/>
              <a:t>‹#›</a:t>
            </a:fld>
            <a:endParaRPr lang="en-US"/>
          </a:p>
        </p:txBody>
      </p:sp>
    </p:spTree>
    <p:extLst>
      <p:ext uri="{BB962C8B-B14F-4D97-AF65-F5344CB8AC3E}">
        <p14:creationId xmlns:p14="http://schemas.microsoft.com/office/powerpoint/2010/main" val="258341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32E0-B420-4FA4-97BE-3ED7603D25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2E0006-C106-4BAF-B986-8FB9EDA83D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F94DE8-6E95-4F00-A16C-455BCF67ADC9}"/>
              </a:ext>
            </a:extLst>
          </p:cNvPr>
          <p:cNvSpPr>
            <a:spLocks noGrp="1"/>
          </p:cNvSpPr>
          <p:nvPr>
            <p:ph type="dt" sz="half" idx="10"/>
          </p:nvPr>
        </p:nvSpPr>
        <p:spPr/>
        <p:txBody>
          <a:bodyPr/>
          <a:lstStyle/>
          <a:p>
            <a:fld id="{A4541AB2-0FA0-41C8-9C1D-B18E7F0EFCE9}" type="datetimeFigureOut">
              <a:rPr lang="en-US" smtClean="0"/>
              <a:t>5/8/2020</a:t>
            </a:fld>
            <a:endParaRPr lang="en-US"/>
          </a:p>
        </p:txBody>
      </p:sp>
      <p:sp>
        <p:nvSpPr>
          <p:cNvPr id="5" name="Footer Placeholder 4">
            <a:extLst>
              <a:ext uri="{FF2B5EF4-FFF2-40B4-BE49-F238E27FC236}">
                <a16:creationId xmlns:a16="http://schemas.microsoft.com/office/drawing/2014/main" id="{53413DA8-517D-4CFA-AB19-D97EB9A4C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87C52-2573-4C1C-8BEA-9C9D8A443301}"/>
              </a:ext>
            </a:extLst>
          </p:cNvPr>
          <p:cNvSpPr>
            <a:spLocks noGrp="1"/>
          </p:cNvSpPr>
          <p:nvPr>
            <p:ph type="sldNum" sz="quarter" idx="12"/>
          </p:nvPr>
        </p:nvSpPr>
        <p:spPr/>
        <p:txBody>
          <a:bodyPr/>
          <a:lstStyle/>
          <a:p>
            <a:fld id="{F14A443A-3B4D-4783-86EE-72AA96DAF964}" type="slidenum">
              <a:rPr lang="en-US" smtClean="0"/>
              <a:t>‹#›</a:t>
            </a:fld>
            <a:endParaRPr lang="en-US"/>
          </a:p>
        </p:txBody>
      </p:sp>
    </p:spTree>
    <p:extLst>
      <p:ext uri="{BB962C8B-B14F-4D97-AF65-F5344CB8AC3E}">
        <p14:creationId xmlns:p14="http://schemas.microsoft.com/office/powerpoint/2010/main" val="2277505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09E6-79C4-4636-8BA3-DF8AE32641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8B065-577A-471B-B125-EAE674C96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667918-6C01-4E0B-A4E6-5139869077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012B50-C56A-4F8D-83D1-5EAD58519EBE}"/>
              </a:ext>
            </a:extLst>
          </p:cNvPr>
          <p:cNvSpPr>
            <a:spLocks noGrp="1"/>
          </p:cNvSpPr>
          <p:nvPr>
            <p:ph type="dt" sz="half" idx="10"/>
          </p:nvPr>
        </p:nvSpPr>
        <p:spPr/>
        <p:txBody>
          <a:bodyPr/>
          <a:lstStyle/>
          <a:p>
            <a:fld id="{A4541AB2-0FA0-41C8-9C1D-B18E7F0EFCE9}" type="datetimeFigureOut">
              <a:rPr lang="en-US" smtClean="0"/>
              <a:t>5/8/2020</a:t>
            </a:fld>
            <a:endParaRPr lang="en-US"/>
          </a:p>
        </p:txBody>
      </p:sp>
      <p:sp>
        <p:nvSpPr>
          <p:cNvPr id="6" name="Footer Placeholder 5">
            <a:extLst>
              <a:ext uri="{FF2B5EF4-FFF2-40B4-BE49-F238E27FC236}">
                <a16:creationId xmlns:a16="http://schemas.microsoft.com/office/drawing/2014/main" id="{C89CD1F3-4DCB-4631-98D2-DED0509D1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ABEF2B-95A1-4272-B6DF-6EC335E2CA7E}"/>
              </a:ext>
            </a:extLst>
          </p:cNvPr>
          <p:cNvSpPr>
            <a:spLocks noGrp="1"/>
          </p:cNvSpPr>
          <p:nvPr>
            <p:ph type="sldNum" sz="quarter" idx="12"/>
          </p:nvPr>
        </p:nvSpPr>
        <p:spPr/>
        <p:txBody>
          <a:bodyPr/>
          <a:lstStyle/>
          <a:p>
            <a:fld id="{F14A443A-3B4D-4783-86EE-72AA96DAF964}" type="slidenum">
              <a:rPr lang="en-US" smtClean="0"/>
              <a:t>‹#›</a:t>
            </a:fld>
            <a:endParaRPr lang="en-US"/>
          </a:p>
        </p:txBody>
      </p:sp>
    </p:spTree>
    <p:extLst>
      <p:ext uri="{BB962C8B-B14F-4D97-AF65-F5344CB8AC3E}">
        <p14:creationId xmlns:p14="http://schemas.microsoft.com/office/powerpoint/2010/main" val="103564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B027-FF12-4725-BA7B-33DD70C15A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986212-096F-4A40-BBF6-038C5E7ACA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70255A-B18E-48F5-A8F2-7FD5862CBA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CDFF56-4B7D-442B-BCFA-73C3B7E00F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CC1F85-6A25-4856-A89F-97D3E99DB6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35EC54-6204-4D64-A982-F5906EC865BE}"/>
              </a:ext>
            </a:extLst>
          </p:cNvPr>
          <p:cNvSpPr>
            <a:spLocks noGrp="1"/>
          </p:cNvSpPr>
          <p:nvPr>
            <p:ph type="dt" sz="half" idx="10"/>
          </p:nvPr>
        </p:nvSpPr>
        <p:spPr/>
        <p:txBody>
          <a:bodyPr/>
          <a:lstStyle/>
          <a:p>
            <a:fld id="{A4541AB2-0FA0-41C8-9C1D-B18E7F0EFCE9}" type="datetimeFigureOut">
              <a:rPr lang="en-US" smtClean="0"/>
              <a:t>5/8/2020</a:t>
            </a:fld>
            <a:endParaRPr lang="en-US"/>
          </a:p>
        </p:txBody>
      </p:sp>
      <p:sp>
        <p:nvSpPr>
          <p:cNvPr id="8" name="Footer Placeholder 7">
            <a:extLst>
              <a:ext uri="{FF2B5EF4-FFF2-40B4-BE49-F238E27FC236}">
                <a16:creationId xmlns:a16="http://schemas.microsoft.com/office/drawing/2014/main" id="{B9019667-474B-4492-8AD3-5E8AE614CD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0DFC7C-58AC-4F23-88A7-F38DDBA2B556}"/>
              </a:ext>
            </a:extLst>
          </p:cNvPr>
          <p:cNvSpPr>
            <a:spLocks noGrp="1"/>
          </p:cNvSpPr>
          <p:nvPr>
            <p:ph type="sldNum" sz="quarter" idx="12"/>
          </p:nvPr>
        </p:nvSpPr>
        <p:spPr/>
        <p:txBody>
          <a:bodyPr/>
          <a:lstStyle/>
          <a:p>
            <a:fld id="{F14A443A-3B4D-4783-86EE-72AA96DAF964}" type="slidenum">
              <a:rPr lang="en-US" smtClean="0"/>
              <a:t>‹#›</a:t>
            </a:fld>
            <a:endParaRPr lang="en-US"/>
          </a:p>
        </p:txBody>
      </p:sp>
    </p:spTree>
    <p:extLst>
      <p:ext uri="{BB962C8B-B14F-4D97-AF65-F5344CB8AC3E}">
        <p14:creationId xmlns:p14="http://schemas.microsoft.com/office/powerpoint/2010/main" val="2996037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293F-849F-418F-8BE2-944A462286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EC284-6FF0-4429-B2E3-AA81FFFFAF87}"/>
              </a:ext>
            </a:extLst>
          </p:cNvPr>
          <p:cNvSpPr>
            <a:spLocks noGrp="1"/>
          </p:cNvSpPr>
          <p:nvPr>
            <p:ph type="dt" sz="half" idx="10"/>
          </p:nvPr>
        </p:nvSpPr>
        <p:spPr/>
        <p:txBody>
          <a:bodyPr/>
          <a:lstStyle/>
          <a:p>
            <a:fld id="{A4541AB2-0FA0-41C8-9C1D-B18E7F0EFCE9}" type="datetimeFigureOut">
              <a:rPr lang="en-US" smtClean="0"/>
              <a:t>5/8/2020</a:t>
            </a:fld>
            <a:endParaRPr lang="en-US"/>
          </a:p>
        </p:txBody>
      </p:sp>
      <p:sp>
        <p:nvSpPr>
          <p:cNvPr id="4" name="Footer Placeholder 3">
            <a:extLst>
              <a:ext uri="{FF2B5EF4-FFF2-40B4-BE49-F238E27FC236}">
                <a16:creationId xmlns:a16="http://schemas.microsoft.com/office/drawing/2014/main" id="{A8D25BE1-1AD4-45C4-8941-EFA622B50A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A29C67-B8A7-4746-86FE-4D52AC5F584E}"/>
              </a:ext>
            </a:extLst>
          </p:cNvPr>
          <p:cNvSpPr>
            <a:spLocks noGrp="1"/>
          </p:cNvSpPr>
          <p:nvPr>
            <p:ph type="sldNum" sz="quarter" idx="12"/>
          </p:nvPr>
        </p:nvSpPr>
        <p:spPr/>
        <p:txBody>
          <a:bodyPr/>
          <a:lstStyle/>
          <a:p>
            <a:fld id="{F14A443A-3B4D-4783-86EE-72AA96DAF964}" type="slidenum">
              <a:rPr lang="en-US" smtClean="0"/>
              <a:t>‹#›</a:t>
            </a:fld>
            <a:endParaRPr lang="en-US"/>
          </a:p>
        </p:txBody>
      </p:sp>
    </p:spTree>
    <p:extLst>
      <p:ext uri="{BB962C8B-B14F-4D97-AF65-F5344CB8AC3E}">
        <p14:creationId xmlns:p14="http://schemas.microsoft.com/office/powerpoint/2010/main" val="24102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ED918F-C1EF-4C38-BF8E-EDA7DA31975F}"/>
              </a:ext>
            </a:extLst>
          </p:cNvPr>
          <p:cNvSpPr>
            <a:spLocks noGrp="1"/>
          </p:cNvSpPr>
          <p:nvPr>
            <p:ph type="dt" sz="half" idx="10"/>
          </p:nvPr>
        </p:nvSpPr>
        <p:spPr/>
        <p:txBody>
          <a:bodyPr/>
          <a:lstStyle/>
          <a:p>
            <a:fld id="{A4541AB2-0FA0-41C8-9C1D-B18E7F0EFCE9}" type="datetimeFigureOut">
              <a:rPr lang="en-US" smtClean="0"/>
              <a:t>5/8/2020</a:t>
            </a:fld>
            <a:endParaRPr lang="en-US"/>
          </a:p>
        </p:txBody>
      </p:sp>
      <p:sp>
        <p:nvSpPr>
          <p:cNvPr id="3" name="Footer Placeholder 2">
            <a:extLst>
              <a:ext uri="{FF2B5EF4-FFF2-40B4-BE49-F238E27FC236}">
                <a16:creationId xmlns:a16="http://schemas.microsoft.com/office/drawing/2014/main" id="{39DBF3E6-A01F-4F72-BEFA-42A72EDDF5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30925F-6039-4506-9352-AA75FC916C37}"/>
              </a:ext>
            </a:extLst>
          </p:cNvPr>
          <p:cNvSpPr>
            <a:spLocks noGrp="1"/>
          </p:cNvSpPr>
          <p:nvPr>
            <p:ph type="sldNum" sz="quarter" idx="12"/>
          </p:nvPr>
        </p:nvSpPr>
        <p:spPr/>
        <p:txBody>
          <a:bodyPr/>
          <a:lstStyle/>
          <a:p>
            <a:fld id="{F14A443A-3B4D-4783-86EE-72AA96DAF964}" type="slidenum">
              <a:rPr lang="en-US" smtClean="0"/>
              <a:t>‹#›</a:t>
            </a:fld>
            <a:endParaRPr lang="en-US"/>
          </a:p>
        </p:txBody>
      </p:sp>
    </p:spTree>
    <p:extLst>
      <p:ext uri="{BB962C8B-B14F-4D97-AF65-F5344CB8AC3E}">
        <p14:creationId xmlns:p14="http://schemas.microsoft.com/office/powerpoint/2010/main" val="377565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6D48-A247-421E-9A4E-43367934BB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93F8B7-61DE-4490-828B-3A2D25EC05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898A54-C72A-4190-97FA-B45804514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E9EF84-F6BD-4734-97D1-671BBFB70A82}"/>
              </a:ext>
            </a:extLst>
          </p:cNvPr>
          <p:cNvSpPr>
            <a:spLocks noGrp="1"/>
          </p:cNvSpPr>
          <p:nvPr>
            <p:ph type="dt" sz="half" idx="10"/>
          </p:nvPr>
        </p:nvSpPr>
        <p:spPr/>
        <p:txBody>
          <a:bodyPr/>
          <a:lstStyle/>
          <a:p>
            <a:fld id="{A4541AB2-0FA0-41C8-9C1D-B18E7F0EFCE9}" type="datetimeFigureOut">
              <a:rPr lang="en-US" smtClean="0"/>
              <a:t>5/8/2020</a:t>
            </a:fld>
            <a:endParaRPr lang="en-US"/>
          </a:p>
        </p:txBody>
      </p:sp>
      <p:sp>
        <p:nvSpPr>
          <p:cNvPr id="6" name="Footer Placeholder 5">
            <a:extLst>
              <a:ext uri="{FF2B5EF4-FFF2-40B4-BE49-F238E27FC236}">
                <a16:creationId xmlns:a16="http://schemas.microsoft.com/office/drawing/2014/main" id="{28434926-03D4-4F96-B46A-780E6DBC9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8E856D-2E91-4C64-BBA7-2B5EA19DE995}"/>
              </a:ext>
            </a:extLst>
          </p:cNvPr>
          <p:cNvSpPr>
            <a:spLocks noGrp="1"/>
          </p:cNvSpPr>
          <p:nvPr>
            <p:ph type="sldNum" sz="quarter" idx="12"/>
          </p:nvPr>
        </p:nvSpPr>
        <p:spPr/>
        <p:txBody>
          <a:bodyPr/>
          <a:lstStyle/>
          <a:p>
            <a:fld id="{F14A443A-3B4D-4783-86EE-72AA96DAF964}" type="slidenum">
              <a:rPr lang="en-US" smtClean="0"/>
              <a:t>‹#›</a:t>
            </a:fld>
            <a:endParaRPr lang="en-US"/>
          </a:p>
        </p:txBody>
      </p:sp>
    </p:spTree>
    <p:extLst>
      <p:ext uri="{BB962C8B-B14F-4D97-AF65-F5344CB8AC3E}">
        <p14:creationId xmlns:p14="http://schemas.microsoft.com/office/powerpoint/2010/main" val="200556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E460B-69F0-45D8-8374-212599A1C4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C95B9A-7A99-41ED-BC3C-AD23F46691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FF84A4-8D52-48BF-A2DC-853C8A264A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96C09-2BDD-4A00-83A2-CDEBE04BB912}"/>
              </a:ext>
            </a:extLst>
          </p:cNvPr>
          <p:cNvSpPr>
            <a:spLocks noGrp="1"/>
          </p:cNvSpPr>
          <p:nvPr>
            <p:ph type="dt" sz="half" idx="10"/>
          </p:nvPr>
        </p:nvSpPr>
        <p:spPr/>
        <p:txBody>
          <a:bodyPr/>
          <a:lstStyle/>
          <a:p>
            <a:fld id="{A4541AB2-0FA0-41C8-9C1D-B18E7F0EFCE9}" type="datetimeFigureOut">
              <a:rPr lang="en-US" smtClean="0"/>
              <a:t>5/8/2020</a:t>
            </a:fld>
            <a:endParaRPr lang="en-US"/>
          </a:p>
        </p:txBody>
      </p:sp>
      <p:sp>
        <p:nvSpPr>
          <p:cNvPr id="6" name="Footer Placeholder 5">
            <a:extLst>
              <a:ext uri="{FF2B5EF4-FFF2-40B4-BE49-F238E27FC236}">
                <a16:creationId xmlns:a16="http://schemas.microsoft.com/office/drawing/2014/main" id="{65C30236-E060-4179-BCA8-59E3DA29FB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49DD8-154D-4FD9-8648-283F085A6E01}"/>
              </a:ext>
            </a:extLst>
          </p:cNvPr>
          <p:cNvSpPr>
            <a:spLocks noGrp="1"/>
          </p:cNvSpPr>
          <p:nvPr>
            <p:ph type="sldNum" sz="quarter" idx="12"/>
          </p:nvPr>
        </p:nvSpPr>
        <p:spPr/>
        <p:txBody>
          <a:bodyPr/>
          <a:lstStyle/>
          <a:p>
            <a:fld id="{F14A443A-3B4D-4783-86EE-72AA96DAF964}" type="slidenum">
              <a:rPr lang="en-US" smtClean="0"/>
              <a:t>‹#›</a:t>
            </a:fld>
            <a:endParaRPr lang="en-US"/>
          </a:p>
        </p:txBody>
      </p:sp>
    </p:spTree>
    <p:extLst>
      <p:ext uri="{BB962C8B-B14F-4D97-AF65-F5344CB8AC3E}">
        <p14:creationId xmlns:p14="http://schemas.microsoft.com/office/powerpoint/2010/main" val="2852344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647FF7-F697-4E5E-866C-27B7A455E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65FE5E-00E1-498A-AFB4-9A8FC43BEC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6474B1-E70F-4E77-ACBF-30066D69B7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541AB2-0FA0-41C8-9C1D-B18E7F0EFCE9}" type="datetimeFigureOut">
              <a:rPr lang="en-US" smtClean="0"/>
              <a:t>5/8/2020</a:t>
            </a:fld>
            <a:endParaRPr lang="en-US"/>
          </a:p>
        </p:txBody>
      </p:sp>
      <p:sp>
        <p:nvSpPr>
          <p:cNvPr id="5" name="Footer Placeholder 4">
            <a:extLst>
              <a:ext uri="{FF2B5EF4-FFF2-40B4-BE49-F238E27FC236}">
                <a16:creationId xmlns:a16="http://schemas.microsoft.com/office/drawing/2014/main" id="{3BF570FC-9436-401D-A856-EB6787CFEE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0ED326-2CCC-4C4E-8ABA-F665C7A18A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A443A-3B4D-4783-86EE-72AA96DAF964}" type="slidenum">
              <a:rPr lang="en-US" smtClean="0"/>
              <a:t>‹#›</a:t>
            </a:fld>
            <a:endParaRPr lang="en-US"/>
          </a:p>
        </p:txBody>
      </p:sp>
    </p:spTree>
    <p:extLst>
      <p:ext uri="{BB962C8B-B14F-4D97-AF65-F5344CB8AC3E}">
        <p14:creationId xmlns:p14="http://schemas.microsoft.com/office/powerpoint/2010/main" val="190983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23FC-1677-40E5-B590-ED63C9A26207}"/>
              </a:ext>
            </a:extLst>
          </p:cNvPr>
          <p:cNvSpPr>
            <a:spLocks noGrp="1"/>
          </p:cNvSpPr>
          <p:nvPr>
            <p:ph type="ctrTitle"/>
          </p:nvPr>
        </p:nvSpPr>
        <p:spPr>
          <a:xfrm>
            <a:off x="633446" y="640081"/>
            <a:ext cx="6274590" cy="3849244"/>
          </a:xfrm>
          <a:noFill/>
        </p:spPr>
        <p:txBody>
          <a:bodyPr vert="horz" lIns="91440" tIns="45720" rIns="91440" bIns="45720" rtlCol="0">
            <a:normAutofit/>
          </a:bodyPr>
          <a:lstStyle/>
          <a:p>
            <a:pPr algn="l"/>
            <a:r>
              <a:rPr lang="en-US" sz="5600" dirty="0">
                <a:ln>
                  <a:solidFill>
                    <a:srgbClr val="0070C0"/>
                  </a:solidFill>
                </a:ln>
                <a:effectLst>
                  <a:glow rad="101600">
                    <a:schemeClr val="bg1">
                      <a:lumMod val="95000"/>
                      <a:alpha val="60000"/>
                    </a:schemeClr>
                  </a:glow>
                  <a:innerShdw blurRad="63500" dist="50800" dir="13500000">
                    <a:prstClr val="black">
                      <a:alpha val="50000"/>
                    </a:prstClr>
                  </a:innerShdw>
                </a:effectLst>
              </a:rPr>
              <a:t>Open Source Product</a:t>
            </a:r>
            <a:br>
              <a:rPr lang="en-US" sz="5600" dirty="0">
                <a:ln>
                  <a:solidFill>
                    <a:srgbClr val="0070C0"/>
                  </a:solidFill>
                </a:ln>
                <a:effectLst>
                  <a:glow rad="101600">
                    <a:schemeClr val="bg1">
                      <a:lumMod val="95000"/>
                      <a:alpha val="60000"/>
                    </a:schemeClr>
                  </a:glow>
                  <a:innerShdw blurRad="63500" dist="50800" dir="13500000">
                    <a:prstClr val="black">
                      <a:alpha val="50000"/>
                    </a:prstClr>
                  </a:innerShdw>
                </a:effectLst>
              </a:rPr>
            </a:br>
            <a:r>
              <a:rPr lang="en-US" sz="3200" dirty="0">
                <a:ln>
                  <a:solidFill>
                    <a:srgbClr val="0070C0"/>
                  </a:solidFill>
                </a:ln>
                <a:effectLst>
                  <a:glow rad="101600">
                    <a:schemeClr val="bg1">
                      <a:lumMod val="95000"/>
                      <a:alpha val="60000"/>
                    </a:schemeClr>
                  </a:glow>
                  <a:innerShdw blurRad="63500" dist="50800" dir="13500000">
                    <a:prstClr val="black">
                      <a:alpha val="50000"/>
                    </a:prstClr>
                  </a:innerShdw>
                </a:effectLst>
              </a:rPr>
              <a:t>Apache Open Office</a:t>
            </a:r>
            <a:br>
              <a:rPr lang="en-US" sz="5600" dirty="0">
                <a:ln>
                  <a:solidFill>
                    <a:schemeClr val="tx1"/>
                  </a:solidFill>
                </a:ln>
                <a:effectLst>
                  <a:glow rad="101600">
                    <a:schemeClr val="bg1">
                      <a:lumMod val="95000"/>
                      <a:alpha val="60000"/>
                    </a:schemeClr>
                  </a:glow>
                </a:effectLst>
              </a:rPr>
            </a:br>
            <a:endParaRPr lang="en-US" sz="5600" dirty="0">
              <a:ln>
                <a:solidFill>
                  <a:schemeClr val="tx1"/>
                </a:solidFill>
              </a:ln>
              <a:effectLst>
                <a:glow rad="101600">
                  <a:schemeClr val="bg1">
                    <a:lumMod val="95000"/>
                    <a:alpha val="60000"/>
                  </a:schemeClr>
                </a:glow>
              </a:effectLst>
            </a:endParaRPr>
          </a:p>
        </p:txBody>
      </p:sp>
      <p:sp>
        <p:nvSpPr>
          <p:cNvPr id="3" name="Subtitle 2">
            <a:extLst>
              <a:ext uri="{FF2B5EF4-FFF2-40B4-BE49-F238E27FC236}">
                <a16:creationId xmlns:a16="http://schemas.microsoft.com/office/drawing/2014/main" id="{F4185A47-241B-49EB-9064-C45B55309524}"/>
              </a:ext>
            </a:extLst>
          </p:cNvPr>
          <p:cNvSpPr>
            <a:spLocks noGrp="1"/>
          </p:cNvSpPr>
          <p:nvPr>
            <p:ph type="subTitle" idx="1"/>
          </p:nvPr>
        </p:nvSpPr>
        <p:spPr>
          <a:xfrm>
            <a:off x="633446" y="4627755"/>
            <a:ext cx="6274590" cy="1590165"/>
          </a:xfrm>
          <a:noFill/>
        </p:spPr>
        <p:txBody>
          <a:bodyPr vert="horz" lIns="91440" tIns="45720" rIns="91440" bIns="45720" rtlCol="0">
            <a:normAutofit/>
          </a:bodyPr>
          <a:lstStyle/>
          <a:p>
            <a:pPr indent="-228600" algn="r">
              <a:buFont typeface="Arial" panose="020B0604020202020204" pitchFamily="34" charset="0"/>
              <a:buChar char="•"/>
            </a:pPr>
            <a:endParaRPr lang="en-US" dirty="0">
              <a:effectLst>
                <a:glow rad="63500">
                  <a:schemeClr val="accent4">
                    <a:satMod val="175000"/>
                    <a:alpha val="40000"/>
                  </a:schemeClr>
                </a:glow>
              </a:effectLst>
            </a:endParaRPr>
          </a:p>
          <a:p>
            <a:pPr indent="-228600" algn="l">
              <a:buFont typeface="Arial" panose="020B0604020202020204" pitchFamily="34" charset="0"/>
              <a:buChar char="•"/>
            </a:pPr>
            <a:r>
              <a:rPr lang="en-US" dirty="0">
                <a:effectLst>
                  <a:glow rad="63500">
                    <a:schemeClr val="accent2">
                      <a:satMod val="175000"/>
                      <a:alpha val="40000"/>
                    </a:schemeClr>
                  </a:glow>
                </a:effectLst>
              </a:rPr>
              <a:t>Present By : IT17136334  A.P.S.D </a:t>
            </a:r>
            <a:r>
              <a:rPr lang="en-US" dirty="0" err="1">
                <a:effectLst>
                  <a:glow rad="63500">
                    <a:schemeClr val="accent2">
                      <a:satMod val="175000"/>
                      <a:alpha val="40000"/>
                    </a:schemeClr>
                  </a:glow>
                </a:effectLst>
              </a:rPr>
              <a:t>Gunarathna</a:t>
            </a:r>
            <a:r>
              <a:rPr lang="en-US" dirty="0">
                <a:effectLst>
                  <a:glow rad="63500">
                    <a:schemeClr val="accent2">
                      <a:satMod val="175000"/>
                      <a:alpha val="40000"/>
                    </a:schemeClr>
                  </a:glow>
                </a:effectLst>
              </a:rPr>
              <a:t>              	            IT17146234 </a:t>
            </a:r>
            <a:r>
              <a:rPr lang="en-US" dirty="0" err="1">
                <a:effectLst>
                  <a:glow rad="63500">
                    <a:schemeClr val="accent2">
                      <a:satMod val="175000"/>
                      <a:alpha val="40000"/>
                    </a:schemeClr>
                  </a:glow>
                </a:effectLst>
              </a:rPr>
              <a:t>Kabilashan</a:t>
            </a:r>
            <a:r>
              <a:rPr lang="en-US" dirty="0">
                <a:effectLst>
                  <a:glow rad="63500">
                    <a:schemeClr val="accent2">
                      <a:satMod val="175000"/>
                      <a:alpha val="40000"/>
                    </a:schemeClr>
                  </a:glow>
                </a:effectLst>
              </a:rPr>
              <a:t> P. </a:t>
            </a:r>
          </a:p>
        </p:txBody>
      </p:sp>
      <p:pic>
        <p:nvPicPr>
          <p:cNvPr id="9" name="Picture 8" descr="A picture containing umbrella, drawing&#10;&#10;Description automatically generated">
            <a:extLst>
              <a:ext uri="{FF2B5EF4-FFF2-40B4-BE49-F238E27FC236}">
                <a16:creationId xmlns:a16="http://schemas.microsoft.com/office/drawing/2014/main" id="{A323F9C6-FD6C-405C-A817-242F415F1A58}"/>
              </a:ext>
            </a:extLst>
          </p:cNvPr>
          <p:cNvPicPr>
            <a:picLocks noChangeAspect="1"/>
          </p:cNvPicPr>
          <p:nvPr/>
        </p:nvPicPr>
        <p:blipFill rotWithShape="1">
          <a:blip r:embed="rId4">
            <a:extLst>
              <a:ext uri="{28A0092B-C50C-407E-A947-70E740481C1C}">
                <a14:useLocalDpi xmlns:a14="http://schemas.microsoft.com/office/drawing/2010/main" val="0"/>
              </a:ext>
            </a:extLst>
          </a:blip>
          <a:srcRect l="4452"/>
          <a:stretch/>
        </p:blipFill>
        <p:spPr>
          <a:xfrm>
            <a:off x="7552944" y="10"/>
            <a:ext cx="4636008" cy="6857990"/>
          </a:xfrm>
          <a:prstGeom prst="rect">
            <a:avLst/>
          </a:prstGeom>
        </p:spPr>
      </p:pic>
      <p:pic>
        <p:nvPicPr>
          <p:cNvPr id="17" name="Audio 16">
            <a:hlinkClick r:id="" action="ppaction://media"/>
            <a:extLst>
              <a:ext uri="{FF2B5EF4-FFF2-40B4-BE49-F238E27FC236}">
                <a16:creationId xmlns:a16="http://schemas.microsoft.com/office/drawing/2014/main" id="{46D15EFC-3E19-4C49-A48F-D9AD01E20C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82570745"/>
      </p:ext>
    </p:extLst>
  </p:cSld>
  <p:clrMapOvr>
    <a:masterClrMapping/>
  </p:clrMapOvr>
  <mc:AlternateContent xmlns:mc="http://schemas.openxmlformats.org/markup-compatibility/2006">
    <mc:Choice xmlns:p14="http://schemas.microsoft.com/office/powerpoint/2010/main" Requires="p14">
      <p:transition spd="slow" p14:dur="2000" advTm="21333"/>
    </mc:Choice>
    <mc:Fallback>
      <p:transition spd="slow" advTm="21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ldTgt/>
                                        </p:tgtEl>
                                      </p:cBhvr>
                                    </p:cmd>
                                  </p:childTnLst>
                                </p:cTn>
                              </p:par>
                            </p:childTnLst>
                          </p:cTn>
                        </p:par>
                      </p:childTnLst>
                    </p:cTn>
                  </p:par>
                </p:childTnLst>
              </p:cTn>
              <p:prevCondLst>
                <p:cond evt="onPrev" delay="0">
                  <p:tgtEl>
                    <p:sldTgt/>
                  </p:tgtEl>
                </p:cond>
              </p:prevCondLst>
              <p:nextCondLst>
                <p:cond evt="onNext" delay="0">
                  <p:tgtEl>
                    <p:sldTgt/>
                  </p:tgtEl>
                </p:cond>
              </p:nextCondLst>
            </p:seq>
            <p:par>
              <p:cTn/>
            </p:par>
            <p:seq concurrent="1" nextAc="seek">
              <p:cTn id="11" restart="whenNotActive" fill="hold" evtFilter="cancelBubble" nodeType="interactiveSeq">
                <p:stCondLst>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ldTgt/>
                                        </p:tgtEl>
                                      </p:cBhvr>
                                    </p:cmd>
                                  </p:childTnLst>
                                </p:cTn>
                              </p:par>
                            </p:childTnLst>
                          </p:cTn>
                        </p:par>
                      </p:childTnLst>
                    </p:cTn>
                  </p:par>
                </p:childTnLst>
              </p:cTn>
              <p:nextCondLst>
                <p:cond/>
              </p:nextCondLst>
            </p:seq>
            <p:audio isNarration="1">
              <p:cMediaNode vol="80000" showWhenStopped="0">
                <p:cTn id="16"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cage&#10;&#10;Description automatically generated">
            <a:extLst>
              <a:ext uri="{FF2B5EF4-FFF2-40B4-BE49-F238E27FC236}">
                <a16:creationId xmlns:a16="http://schemas.microsoft.com/office/drawing/2014/main" id="{BD0FDCFE-6D78-44D3-87DE-2EA604D7DBF1}"/>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l="5400" r="22156" b="1"/>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2897A55C-A05C-427A-AF91-DDB3BDC4D7E9}"/>
              </a:ext>
            </a:extLst>
          </p:cNvPr>
          <p:cNvSpPr>
            <a:spLocks noGrp="1"/>
          </p:cNvSpPr>
          <p:nvPr>
            <p:ph idx="1"/>
          </p:nvPr>
        </p:nvSpPr>
        <p:spPr>
          <a:xfrm>
            <a:off x="362857" y="493486"/>
            <a:ext cx="10990943" cy="5683477"/>
          </a:xfrm>
        </p:spPr>
        <p:txBody>
          <a:bodyPr>
            <a:normAutofit/>
          </a:bodyPr>
          <a:lstStyle/>
          <a:p>
            <a:pPr marL="0" indent="0">
              <a:buNone/>
            </a:pPr>
            <a:r>
              <a:rPr lang="en-US" sz="2400" b="1" dirty="0">
                <a:solidFill>
                  <a:srgbClr val="FFFFFF"/>
                </a:solidFill>
              </a:rPr>
              <a:t>Document Integrity </a:t>
            </a:r>
          </a:p>
          <a:p>
            <a:r>
              <a:rPr lang="en-US" sz="2400" dirty="0">
                <a:solidFill>
                  <a:srgbClr val="FFFFFF"/>
                </a:solidFill>
              </a:rPr>
              <a:t>The best way to ensure document integrity is to digitally sign the documents.</a:t>
            </a:r>
          </a:p>
          <a:p>
            <a:r>
              <a:rPr lang="en-US" sz="2400" dirty="0">
                <a:solidFill>
                  <a:srgbClr val="FFFFFF"/>
                </a:solidFill>
              </a:rPr>
              <a:t>But most people won't do it, or even don't have the infrastructure for this, so there should be some light weight mechanism for checking the document integrity</a:t>
            </a:r>
          </a:p>
          <a:p>
            <a:pPr marL="0" indent="0">
              <a:buNone/>
            </a:pPr>
            <a:endParaRPr lang="en-US" sz="2400" dirty="0">
              <a:solidFill>
                <a:srgbClr val="FFFFFF"/>
              </a:solidFill>
            </a:endParaRPr>
          </a:p>
          <a:p>
            <a:pPr marL="0" indent="0">
              <a:buNone/>
            </a:pPr>
            <a:endParaRPr lang="en-US" sz="2400" dirty="0">
              <a:solidFill>
                <a:srgbClr val="FFFFFF"/>
              </a:solidFill>
            </a:endParaRPr>
          </a:p>
          <a:p>
            <a:pPr marL="0" indent="0">
              <a:buNone/>
            </a:pPr>
            <a:r>
              <a:rPr lang="en-US" sz="2400" b="1" dirty="0">
                <a:solidFill>
                  <a:srgbClr val="FFFFFF"/>
                </a:solidFill>
              </a:rPr>
              <a:t>Digital Signatures </a:t>
            </a:r>
          </a:p>
          <a:p>
            <a:r>
              <a:rPr lang="en-US" sz="2400" dirty="0">
                <a:solidFill>
                  <a:srgbClr val="FFFFFF"/>
                </a:solidFill>
              </a:rPr>
              <a:t>Document files and package files, that is the files which carry meta information for the package, such as manifest.xml,</a:t>
            </a:r>
          </a:p>
          <a:p>
            <a:r>
              <a:rPr lang="en-US" sz="2400" dirty="0">
                <a:solidFill>
                  <a:srgbClr val="FFFFFF"/>
                </a:solidFill>
              </a:rPr>
              <a:t>Digital signatures are stored in one or more files within the META-INF folder. The names of these files shall contain the term "signatures". </a:t>
            </a:r>
          </a:p>
          <a:p>
            <a:pPr marL="0" indent="0">
              <a:buNone/>
            </a:pPr>
            <a:endParaRPr lang="en-US" sz="2400" dirty="0">
              <a:solidFill>
                <a:srgbClr val="FFFFFF"/>
              </a:solidFill>
            </a:endParaRPr>
          </a:p>
          <a:p>
            <a:pPr marL="0" indent="0">
              <a:buNone/>
            </a:pPr>
            <a:endParaRPr lang="en-US" sz="2400" dirty="0">
              <a:solidFill>
                <a:srgbClr val="FFFFFF"/>
              </a:solidFill>
            </a:endParaRPr>
          </a:p>
          <a:p>
            <a:pPr marL="0" indent="0">
              <a:buNone/>
            </a:pPr>
            <a:endParaRPr lang="en-US" sz="2400" dirty="0">
              <a:solidFill>
                <a:srgbClr val="FFFFFF"/>
              </a:solidFill>
            </a:endParaRPr>
          </a:p>
          <a:p>
            <a:pPr marL="0" indent="0">
              <a:buNone/>
            </a:pPr>
            <a:endParaRPr lang="en-US" sz="2400" dirty="0">
              <a:solidFill>
                <a:srgbClr val="FFFFFF"/>
              </a:solidFill>
            </a:endParaRPr>
          </a:p>
          <a:p>
            <a:pPr marL="0" indent="0">
              <a:buNone/>
            </a:pPr>
            <a:endParaRPr lang="en-US" sz="2400" dirty="0">
              <a:solidFill>
                <a:srgbClr val="FFFFFF"/>
              </a:solidFill>
            </a:endParaRPr>
          </a:p>
          <a:p>
            <a:pPr marL="0" indent="0">
              <a:buNone/>
            </a:pPr>
            <a:endParaRPr lang="en-US" sz="2400" dirty="0">
              <a:solidFill>
                <a:srgbClr val="FFFFFF"/>
              </a:solidFill>
            </a:endParaRPr>
          </a:p>
          <a:p>
            <a:endParaRPr lang="en-US" sz="2400" dirty="0">
              <a:solidFill>
                <a:srgbClr val="FFFFFF"/>
              </a:solidFill>
            </a:endParaRPr>
          </a:p>
        </p:txBody>
      </p:sp>
      <p:pic>
        <p:nvPicPr>
          <p:cNvPr id="6" name="Audio 5">
            <a:hlinkClick r:id="" action="ppaction://media"/>
            <a:extLst>
              <a:ext uri="{FF2B5EF4-FFF2-40B4-BE49-F238E27FC236}">
                <a16:creationId xmlns:a16="http://schemas.microsoft.com/office/drawing/2014/main" id="{1ED385A0-0332-4A01-A190-D32B620695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7210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7915"/>
    </mc:Choice>
    <mc:Fallback>
      <p:transition spd="slow" advTm="97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3A0DFE-755B-4A75-844F-E35751B83A30}"/>
              </a:ext>
            </a:extLst>
          </p:cNvPr>
          <p:cNvPicPr>
            <a:picLocks noChangeAspect="1"/>
          </p:cNvPicPr>
          <p:nvPr/>
        </p:nvPicPr>
        <p:blipFill rotWithShape="1">
          <a:blip r:embed="rId4">
            <a:alphaModFix amt="35000"/>
          </a:blip>
          <a:srcRect/>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6B0F56FE-F041-4BD1-A762-411761D1F3E7}"/>
              </a:ext>
            </a:extLst>
          </p:cNvPr>
          <p:cNvSpPr>
            <a:spLocks noGrp="1"/>
          </p:cNvSpPr>
          <p:nvPr>
            <p:ph idx="1"/>
          </p:nvPr>
        </p:nvSpPr>
        <p:spPr>
          <a:xfrm>
            <a:off x="275771" y="431800"/>
            <a:ext cx="10363200" cy="5994400"/>
          </a:xfrm>
        </p:spPr>
        <p:txBody>
          <a:bodyPr>
            <a:normAutofit/>
          </a:bodyPr>
          <a:lstStyle/>
          <a:p>
            <a:pPr marL="0" indent="0">
              <a:buNone/>
            </a:pPr>
            <a:r>
              <a:rPr lang="en-US" sz="2000" b="1" dirty="0">
                <a:solidFill>
                  <a:srgbClr val="FFFFFF"/>
                </a:solidFill>
              </a:rPr>
              <a:t>Hardened Office Installation</a:t>
            </a:r>
          </a:p>
          <a:p>
            <a:r>
              <a:rPr lang="en-US" sz="2000" dirty="0">
                <a:solidFill>
                  <a:srgbClr val="FFFFFF"/>
                </a:solidFill>
              </a:rPr>
              <a:t>The idea about a "Hardened Office Installation" came up in discussions with </a:t>
            </a:r>
            <a:r>
              <a:rPr lang="en-US" sz="2000" b="1" dirty="0">
                <a:solidFill>
                  <a:srgbClr val="FFFFFF"/>
                </a:solidFill>
              </a:rPr>
              <a:t>Eric </a:t>
            </a:r>
            <a:r>
              <a:rPr lang="en-US" sz="2000" b="1" dirty="0" err="1">
                <a:solidFill>
                  <a:srgbClr val="FFFFFF"/>
                </a:solidFill>
              </a:rPr>
              <a:t>Filiol</a:t>
            </a:r>
            <a:r>
              <a:rPr lang="en-US" sz="2000" b="1" dirty="0">
                <a:solidFill>
                  <a:srgbClr val="FFFFFF"/>
                </a:solidFill>
              </a:rPr>
              <a:t> &amp; Jean-Paul </a:t>
            </a:r>
            <a:r>
              <a:rPr lang="en-US" sz="2000" b="1" dirty="0" err="1">
                <a:solidFill>
                  <a:srgbClr val="FFFFFF"/>
                </a:solidFill>
              </a:rPr>
              <a:t>Fizaine</a:t>
            </a:r>
            <a:r>
              <a:rPr lang="en-US" sz="2000" b="1" dirty="0">
                <a:solidFill>
                  <a:srgbClr val="FFFFFF"/>
                </a:solidFill>
              </a:rPr>
              <a:t>.</a:t>
            </a:r>
            <a:endParaRPr lang="en-US" sz="2000" dirty="0">
              <a:solidFill>
                <a:srgbClr val="FFFFFF"/>
              </a:solidFill>
            </a:endParaRPr>
          </a:p>
          <a:p>
            <a:r>
              <a:rPr lang="en-US" sz="2000" dirty="0">
                <a:solidFill>
                  <a:srgbClr val="FFFFFF"/>
                </a:solidFill>
              </a:rPr>
              <a:t>In a special installation/configuration, more security features and more security checks might be available.</a:t>
            </a:r>
          </a:p>
          <a:p>
            <a:endParaRPr lang="en-US" sz="2000" dirty="0">
              <a:solidFill>
                <a:srgbClr val="FFFFFF"/>
              </a:solidFill>
            </a:endParaRPr>
          </a:p>
          <a:p>
            <a:pPr marL="0" indent="0">
              <a:buNone/>
            </a:pPr>
            <a:r>
              <a:rPr lang="en-US" sz="2000" b="1" u="sng" dirty="0">
                <a:solidFill>
                  <a:srgbClr val="FFFFFF"/>
                </a:solidFill>
              </a:rPr>
              <a:t>This list include things like</a:t>
            </a:r>
          </a:p>
          <a:p>
            <a:endParaRPr lang="en-US" sz="2000" dirty="0">
              <a:solidFill>
                <a:srgbClr val="FFFFFF"/>
              </a:solidFill>
            </a:endParaRPr>
          </a:p>
          <a:p>
            <a:r>
              <a:rPr lang="en-US" sz="2000" dirty="0">
                <a:solidFill>
                  <a:srgbClr val="FFFFFF"/>
                </a:solidFill>
              </a:rPr>
              <a:t>Digital Signatures also for application macros installed with </a:t>
            </a:r>
            <a:r>
              <a:rPr lang="en-US" sz="2000" dirty="0" err="1">
                <a:solidFill>
                  <a:srgbClr val="FFFFFF"/>
                </a:solidFill>
              </a:rPr>
              <a:t>OOo</a:t>
            </a:r>
            <a:r>
              <a:rPr lang="en-US" sz="2000" dirty="0">
                <a:solidFill>
                  <a:srgbClr val="FFFFFF"/>
                </a:solidFill>
              </a:rPr>
              <a:t> (currently digital signatures are only used for macros in documents)</a:t>
            </a:r>
          </a:p>
          <a:p>
            <a:r>
              <a:rPr lang="en-US" sz="2000" dirty="0">
                <a:solidFill>
                  <a:srgbClr val="FFFFFF"/>
                </a:solidFill>
              </a:rPr>
              <a:t>Do not install additional scripting engines, like python for example</a:t>
            </a:r>
          </a:p>
          <a:p>
            <a:r>
              <a:rPr lang="en-US" sz="2000" dirty="0">
                <a:solidFill>
                  <a:srgbClr val="FFFFFF"/>
                </a:solidFill>
              </a:rPr>
              <a:t>Lock certain user configuration, like macro security level</a:t>
            </a:r>
          </a:p>
          <a:p>
            <a:r>
              <a:rPr lang="en-US" sz="2000" dirty="0">
                <a:solidFill>
                  <a:srgbClr val="FFFFFF"/>
                </a:solidFill>
              </a:rPr>
              <a:t>Add hash values in all ODF documents, check on loading</a:t>
            </a:r>
          </a:p>
          <a:p>
            <a:r>
              <a:rPr lang="en-US" sz="2000" dirty="0">
                <a:solidFill>
                  <a:srgbClr val="FFFFFF"/>
                </a:solidFill>
              </a:rPr>
              <a:t>Digital Signatures also for application macros</a:t>
            </a:r>
          </a:p>
          <a:p>
            <a:r>
              <a:rPr lang="en-US" sz="2000" dirty="0">
                <a:solidFill>
                  <a:srgbClr val="FFFFFF"/>
                </a:solidFill>
              </a:rPr>
              <a:t>This is mainly to stop easy to achieve viral effects</a:t>
            </a:r>
            <a:r>
              <a:rPr lang="en-US" sz="1500" dirty="0">
                <a:solidFill>
                  <a:srgbClr val="FFFFFF"/>
                </a:solidFill>
              </a:rPr>
              <a:t>.</a:t>
            </a:r>
          </a:p>
          <a:p>
            <a:endParaRPr lang="en-US" sz="1500" dirty="0">
              <a:solidFill>
                <a:srgbClr val="FFFFFF"/>
              </a:solidFill>
            </a:endParaRPr>
          </a:p>
        </p:txBody>
      </p:sp>
      <p:pic>
        <p:nvPicPr>
          <p:cNvPr id="7" name="Audio 6">
            <a:hlinkClick r:id="" action="ppaction://media"/>
            <a:extLst>
              <a:ext uri="{FF2B5EF4-FFF2-40B4-BE49-F238E27FC236}">
                <a16:creationId xmlns:a16="http://schemas.microsoft.com/office/drawing/2014/main" id="{AF4E89DC-C03D-4283-BE9F-78312A5885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65345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1998"/>
    </mc:Choice>
    <mc:Fallback>
      <p:transition spd="slow" advTm="71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able, food&#10;&#10;Description automatically generated">
            <a:extLst>
              <a:ext uri="{FF2B5EF4-FFF2-40B4-BE49-F238E27FC236}">
                <a16:creationId xmlns:a16="http://schemas.microsoft.com/office/drawing/2014/main" id="{3FB705AA-96B7-4EB0-84FB-D8FD1A63E25E}"/>
              </a:ext>
            </a:extLst>
          </p:cNvPr>
          <p:cNvPicPr>
            <a:picLocks noChangeAspect="1"/>
          </p:cNvPicPr>
          <p:nvPr/>
        </p:nvPicPr>
        <p:blipFill rotWithShape="1">
          <a:blip r:embed="rId4">
            <a:extLst>
              <a:ext uri="{28A0092B-C50C-407E-A947-70E740481C1C}">
                <a14:useLocalDpi xmlns:a14="http://schemas.microsoft.com/office/drawing/2010/main" val="0"/>
              </a:ext>
            </a:extLst>
          </a:blip>
          <a:srcRect t="4188" b="34943"/>
          <a:stretch/>
        </p:blipFill>
        <p:spPr>
          <a:xfrm>
            <a:off x="0" y="10"/>
            <a:ext cx="12192000" cy="342899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D972ABFB-9E25-4D55-9730-210CAE83BFCB}"/>
              </a:ext>
            </a:extLst>
          </p:cNvPr>
          <p:cNvSpPr>
            <a:spLocks noGrp="1"/>
          </p:cNvSpPr>
          <p:nvPr>
            <p:ph idx="1"/>
          </p:nvPr>
        </p:nvSpPr>
        <p:spPr>
          <a:xfrm>
            <a:off x="609600" y="595087"/>
            <a:ext cx="10978240" cy="6436000"/>
          </a:xfrm>
        </p:spPr>
        <p:txBody>
          <a:bodyPr anchor="ctr">
            <a:normAutofit/>
          </a:bodyPr>
          <a:lstStyle/>
          <a:p>
            <a:r>
              <a:rPr lang="en-US" sz="1800" dirty="0"/>
              <a:t>Apache OpenOffice is a free and open source suite of productivity tools that assist companies, businesses, and professionals in managing their writing projects, streamlining their document management tasks, and collecting and manipulating valuable data efficiently and is the leading open-source office software suite for word processing.</a:t>
            </a:r>
          </a:p>
          <a:p>
            <a:pPr marL="0" indent="0">
              <a:buNone/>
            </a:pPr>
            <a:endParaRPr lang="en-US" sz="1800" dirty="0"/>
          </a:p>
          <a:p>
            <a:r>
              <a:rPr lang="en-US" sz="1800" dirty="0"/>
              <a:t>The OpenOffice.org source project is based on an architecture that can provide comprehensive personal productivity to different UNIX-based systems and may be ported many other platforms as well.</a:t>
            </a:r>
          </a:p>
          <a:p>
            <a:pPr marL="0" indent="0">
              <a:buNone/>
            </a:pPr>
            <a:endParaRPr lang="en-US" sz="1800" dirty="0"/>
          </a:p>
          <a:p>
            <a:r>
              <a:rPr lang="en-US" sz="1800" dirty="0"/>
              <a:t>After carrying out a series of trial and code inspection it can be conclude that the open office platform is possible to gain accessed by attackers due to the weaknesses of the system. Although this product is open for any developer this should be consider about the security aspects of the software as well. So, It will causes to gain more user attention to the product.</a:t>
            </a:r>
          </a:p>
        </p:txBody>
      </p:sp>
      <p:pic>
        <p:nvPicPr>
          <p:cNvPr id="14" name="Audio 13">
            <a:hlinkClick r:id="" action="ppaction://media"/>
            <a:extLst>
              <a:ext uri="{FF2B5EF4-FFF2-40B4-BE49-F238E27FC236}">
                <a16:creationId xmlns:a16="http://schemas.microsoft.com/office/drawing/2014/main" id="{CA8FD550-112C-4560-AF98-5F44248EB3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94949993"/>
      </p:ext>
    </p:extLst>
  </p:cSld>
  <p:clrMapOvr>
    <a:masterClrMapping/>
  </p:clrMapOvr>
  <mc:AlternateContent xmlns:mc="http://schemas.openxmlformats.org/markup-compatibility/2006">
    <mc:Choice xmlns:p14="http://schemas.microsoft.com/office/powerpoint/2010/main" Requires="p14">
      <p:transition spd="slow" p14:dur="2000" advTm="140677"/>
    </mc:Choice>
    <mc:Fallback>
      <p:transition spd="slow" advTm="140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piece of paper&#10;&#10;Description automatically generated">
            <a:extLst>
              <a:ext uri="{FF2B5EF4-FFF2-40B4-BE49-F238E27FC236}">
                <a16:creationId xmlns:a16="http://schemas.microsoft.com/office/drawing/2014/main" id="{C2C79E86-5E95-4FBC-945F-EBC4E8DAE4C9}"/>
              </a:ext>
            </a:extLst>
          </p:cNvPr>
          <p:cNvPicPr>
            <a:picLocks noChangeAspect="1"/>
          </p:cNvPicPr>
          <p:nvPr/>
        </p:nvPicPr>
        <p:blipFill rotWithShape="1">
          <a:blip r:embed="rId4">
            <a:extLst>
              <a:ext uri="{28A0092B-C50C-407E-A947-70E740481C1C}">
                <a14:useLocalDpi xmlns:a14="http://schemas.microsoft.com/office/drawing/2010/main" val="0"/>
              </a:ext>
            </a:extLst>
          </a:blip>
          <a:srcRect l="23585" t="9091"/>
          <a:stretch/>
        </p:blipFill>
        <p:spPr>
          <a:xfrm>
            <a:off x="-2" y="10"/>
            <a:ext cx="8668512" cy="6857990"/>
          </a:xfrm>
          <a:prstGeom prst="rect">
            <a:avLst/>
          </a:prstGeom>
        </p:spPr>
      </p:pic>
      <p:sp>
        <p:nvSpPr>
          <p:cNvPr id="25" name="Rectangle 24">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D4BC0E1-21B3-45D7-A4D7-7CA641AD8CF4}"/>
              </a:ext>
            </a:extLst>
          </p:cNvPr>
          <p:cNvSpPr txBox="1"/>
          <p:nvPr/>
        </p:nvSpPr>
        <p:spPr>
          <a:xfrm>
            <a:off x="7848600"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dirty="0">
                <a:effectLst>
                  <a:outerShdw blurRad="38100" dist="38100" dir="2700000" algn="tl">
                    <a:srgbClr val="000000">
                      <a:alpha val="43137"/>
                    </a:srgbClr>
                  </a:outerShdw>
                </a:effectLst>
                <a:latin typeface="Pristina" panose="03060402040406080204" pitchFamily="66" charset="0"/>
                <a:ea typeface="+mj-ea"/>
                <a:cs typeface="+mj-cs"/>
              </a:rPr>
              <a:t>Note : To get more information about Apache Open Office please visit our document.</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Audio 4">
            <a:hlinkClick r:id="" action="ppaction://media"/>
            <a:extLst>
              <a:ext uri="{FF2B5EF4-FFF2-40B4-BE49-F238E27FC236}">
                <a16:creationId xmlns:a16="http://schemas.microsoft.com/office/drawing/2014/main" id="{ACDC9608-2A5C-4BFC-8611-2E5C67FBB1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52183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8757"/>
    </mc:Choice>
    <mc:Fallback>
      <p:transition spd="slow" advTm="18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BB186C-DFE0-47D4-91B2-D5E58974BE0E}"/>
              </a:ext>
            </a:extLst>
          </p:cNvPr>
          <p:cNvSpPr>
            <a:spLocks noGrp="1"/>
          </p:cNvSpPr>
          <p:nvPr>
            <p:ph type="title"/>
          </p:nvPr>
        </p:nvSpPr>
        <p:spPr>
          <a:xfrm>
            <a:off x="481013" y="3752849"/>
            <a:ext cx="3290887" cy="2452687"/>
          </a:xfrm>
        </p:spPr>
        <p:txBody>
          <a:bodyPr anchor="ctr">
            <a:normAutofit/>
          </a:bodyPr>
          <a:lstStyle/>
          <a:p>
            <a:r>
              <a:rPr lang="en-US" sz="3600"/>
              <a:t>What is Apache OpenOffice? </a:t>
            </a:r>
          </a:p>
        </p:txBody>
      </p:sp>
      <p:pic>
        <p:nvPicPr>
          <p:cNvPr id="3" name="Picture 2" descr="A screenshot of a cell phone&#10;&#10;Description automatically generated">
            <a:extLst>
              <a:ext uri="{FF2B5EF4-FFF2-40B4-BE49-F238E27FC236}">
                <a16:creationId xmlns:a16="http://schemas.microsoft.com/office/drawing/2014/main" id="{61C75F8E-4E10-4F53-BF51-0B50CBC3A099}"/>
              </a:ext>
            </a:extLst>
          </p:cNvPr>
          <p:cNvPicPr>
            <a:picLocks noChangeAspect="1"/>
          </p:cNvPicPr>
          <p:nvPr/>
        </p:nvPicPr>
        <p:blipFill rotWithShape="1">
          <a:blip r:embed="rId4">
            <a:extLst>
              <a:ext uri="{28A0092B-C50C-407E-A947-70E740481C1C}">
                <a14:useLocalDpi xmlns:a14="http://schemas.microsoft.com/office/drawing/2010/main" val="0"/>
              </a:ext>
            </a:extLst>
          </a:blip>
          <a:srcRect t="11197" b="1271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7" name="Content Placeholder 6">
            <a:extLst>
              <a:ext uri="{FF2B5EF4-FFF2-40B4-BE49-F238E27FC236}">
                <a16:creationId xmlns:a16="http://schemas.microsoft.com/office/drawing/2014/main" id="{A52CF34F-EE76-4BE0-AE68-4C6B7CAB5A80}"/>
              </a:ext>
            </a:extLst>
          </p:cNvPr>
          <p:cNvSpPr>
            <a:spLocks noGrp="1"/>
          </p:cNvSpPr>
          <p:nvPr>
            <p:ph idx="1"/>
          </p:nvPr>
        </p:nvSpPr>
        <p:spPr>
          <a:xfrm>
            <a:off x="4223982" y="3752850"/>
            <a:ext cx="7485413" cy="2452687"/>
          </a:xfrm>
        </p:spPr>
        <p:txBody>
          <a:bodyPr anchor="ctr">
            <a:normAutofit/>
          </a:bodyPr>
          <a:lstStyle/>
          <a:p>
            <a:r>
              <a:rPr lang="en-US" sz="1800" dirty="0"/>
              <a:t>Apache OpenOffice is the result of over twenty years' software engineering. Designed from the start as a single piece of software, it has a consistency other product cannot match. A completely open development process means that anyone can report bugs, request new features, or enhance the software. The result: Apache OpenOffice does everything you want your office software to do, the way you want it to.</a:t>
            </a:r>
          </a:p>
        </p:txBody>
      </p:sp>
      <p:pic>
        <p:nvPicPr>
          <p:cNvPr id="9" name="Audio 8">
            <a:hlinkClick r:id="" action="ppaction://media"/>
            <a:extLst>
              <a:ext uri="{FF2B5EF4-FFF2-40B4-BE49-F238E27FC236}">
                <a16:creationId xmlns:a16="http://schemas.microsoft.com/office/drawing/2014/main" id="{45AC9D94-4D85-4E99-8E46-35F288BB86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36007503"/>
      </p:ext>
    </p:extLst>
  </p:cSld>
  <p:clrMapOvr>
    <a:masterClrMapping/>
  </p:clrMapOvr>
  <mc:AlternateContent xmlns:mc="http://schemas.openxmlformats.org/markup-compatibility/2006">
    <mc:Choice xmlns:p14="http://schemas.microsoft.com/office/powerpoint/2010/main" Requires="p14">
      <p:transition spd="slow" p14:dur="2000" advTm="29360"/>
    </mc:Choice>
    <mc:Fallback>
      <p:transition spd="slow" advTm="29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ldTgt/>
                                        </p:tgtEl>
                                      </p:cBhvr>
                                    </p:cmd>
                                  </p:childTnLst>
                                </p:cTn>
                              </p:par>
                            </p:childTnLst>
                          </p:cTn>
                        </p:par>
                      </p:childTnLst>
                    </p:cTn>
                  </p:par>
                </p:childTnLst>
              </p:cTn>
              <p:prevCondLst>
                <p:cond evt="onPrev" delay="0">
                  <p:tgtEl>
                    <p:sldTgt/>
                  </p:tgtEl>
                </p:cond>
              </p:prevCondLst>
              <p:nextCondLst>
                <p:cond evt="onNext" delay="0">
                  <p:tgtEl>
                    <p:sldTgt/>
                  </p:tgtEl>
                </p:cond>
              </p:nextCondLst>
            </p:seq>
            <p:par>
              <p:cTn/>
            </p:par>
            <p:seq concurrent="1" nextAc="seek">
              <p:cTn id="11" restart="whenNotActive" fill="hold" evtFilter="cancelBubble" nodeType="interactiveSeq">
                <p:stCondLst>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ldTgt/>
                                        </p:tgtEl>
                                      </p:cBhvr>
                                    </p:cmd>
                                  </p:childTnLst>
                                </p:cTn>
                              </p:par>
                            </p:childTnLst>
                          </p:cTn>
                        </p:par>
                      </p:childTnLst>
                    </p:cTn>
                  </p:par>
                </p:childTnLst>
              </p:cTn>
              <p:nextCondLst>
                <p:cond/>
              </p:nextCondLst>
            </p:seq>
            <p:audio isNarration="1">
              <p:cMediaNode vol="80000" showWhenStopped="0">
                <p:cTn id="16"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cartoon character&#10;&#10;Description automatically generated">
            <a:extLst>
              <a:ext uri="{FF2B5EF4-FFF2-40B4-BE49-F238E27FC236}">
                <a16:creationId xmlns:a16="http://schemas.microsoft.com/office/drawing/2014/main" id="{24D97910-34C5-46A3-BBC2-491821D54F9F}"/>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b="4661"/>
          <a:stretch/>
        </p:blipFill>
        <p:spPr>
          <a:xfrm>
            <a:off x="20" y="1"/>
            <a:ext cx="12191980" cy="6857999"/>
          </a:xfrm>
          <a:prstGeom prst="rect">
            <a:avLst/>
          </a:prstGeom>
        </p:spPr>
      </p:pic>
      <p:sp>
        <p:nvSpPr>
          <p:cNvPr id="2" name="Title 1">
            <a:extLst>
              <a:ext uri="{FF2B5EF4-FFF2-40B4-BE49-F238E27FC236}">
                <a16:creationId xmlns:a16="http://schemas.microsoft.com/office/drawing/2014/main" id="{B322A5EB-83BE-4DD2-AC8C-673F3A1E4DFD}"/>
              </a:ext>
            </a:extLst>
          </p:cNvPr>
          <p:cNvSpPr>
            <a:spLocks noGrp="1"/>
          </p:cNvSpPr>
          <p:nvPr>
            <p:ph type="title"/>
          </p:nvPr>
        </p:nvSpPr>
        <p:spPr>
          <a:xfrm>
            <a:off x="838202" y="203201"/>
            <a:ext cx="3313164" cy="4726276"/>
          </a:xfrm>
        </p:spPr>
        <p:txBody>
          <a:bodyPr>
            <a:normAutofit/>
          </a:bodyPr>
          <a:lstStyle/>
          <a:p>
            <a:pPr algn="r"/>
            <a:r>
              <a:rPr lang="en-US" sz="4000" dirty="0">
                <a:solidFill>
                  <a:srgbClr val="FFFFFF"/>
                </a:solidFill>
              </a:rPr>
              <a:t>Product assets  of Apache Open Office</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45CB67-FB7F-4E49-A880-890BF89E1B1F}"/>
              </a:ext>
            </a:extLst>
          </p:cNvPr>
          <p:cNvSpPr>
            <a:spLocks noGrp="1"/>
          </p:cNvSpPr>
          <p:nvPr>
            <p:ph idx="1"/>
          </p:nvPr>
        </p:nvSpPr>
        <p:spPr>
          <a:xfrm>
            <a:off x="4653372" y="203201"/>
            <a:ext cx="7538607" cy="6654798"/>
          </a:xfrm>
        </p:spPr>
        <p:txBody>
          <a:bodyPr anchor="ctr">
            <a:normAutofit/>
          </a:bodyPr>
          <a:lstStyle/>
          <a:p>
            <a:pPr marL="0" indent="0">
              <a:buNone/>
            </a:pPr>
            <a:r>
              <a:rPr lang="en-US" sz="1800" b="1" u="sng" dirty="0">
                <a:solidFill>
                  <a:srgbClr val="FFFFFF"/>
                </a:solidFill>
              </a:rPr>
              <a:t>Apache OpenOffice Base</a:t>
            </a:r>
          </a:p>
          <a:p>
            <a:r>
              <a:rPr lang="en-US" sz="1800" dirty="0">
                <a:solidFill>
                  <a:srgbClr val="FFFFFF"/>
                </a:solidFill>
              </a:rPr>
              <a:t>Base is a fully featured desktop database management system, designed to meet the needs of a broad array of users, from</a:t>
            </a:r>
          </a:p>
          <a:p>
            <a:r>
              <a:rPr lang="en-US" sz="1800" dirty="0">
                <a:solidFill>
                  <a:srgbClr val="FFFFFF"/>
                </a:solidFill>
              </a:rPr>
              <a:t>just tracking your personal CD collection, to</a:t>
            </a:r>
          </a:p>
          <a:p>
            <a:r>
              <a:rPr lang="en-US" sz="1800" dirty="0">
                <a:solidFill>
                  <a:srgbClr val="FFFFFF"/>
                </a:solidFill>
              </a:rPr>
              <a:t>producing a corporate monthly departmental sales report.</a:t>
            </a:r>
          </a:p>
          <a:p>
            <a:pPr marL="0" indent="0">
              <a:buNone/>
            </a:pPr>
            <a:endParaRPr lang="en-US" sz="1800" dirty="0">
              <a:solidFill>
                <a:srgbClr val="FFFFFF"/>
              </a:solidFill>
            </a:endParaRPr>
          </a:p>
          <a:p>
            <a:pPr marL="0" indent="0">
              <a:buNone/>
            </a:pPr>
            <a:endParaRPr lang="en-US" sz="1800" dirty="0">
              <a:solidFill>
                <a:srgbClr val="FFFFFF"/>
              </a:solidFill>
            </a:endParaRPr>
          </a:p>
          <a:p>
            <a:pPr marL="0" indent="0">
              <a:buNone/>
            </a:pPr>
            <a:r>
              <a:rPr lang="en-US" sz="1800" b="1" u="sng" dirty="0">
                <a:solidFill>
                  <a:srgbClr val="FFFFFF"/>
                </a:solidFill>
              </a:rPr>
              <a:t>OpenOffice.org Base - Database Drivers</a:t>
            </a:r>
          </a:p>
          <a:p>
            <a:r>
              <a:rPr lang="en-US" sz="1800" dirty="0">
                <a:solidFill>
                  <a:srgbClr val="FFFFFF"/>
                </a:solidFill>
              </a:rPr>
              <a:t>PostgreSQL</a:t>
            </a:r>
          </a:p>
          <a:p>
            <a:pPr marL="0" indent="0">
              <a:buNone/>
            </a:pPr>
            <a:r>
              <a:rPr lang="en-US" sz="1800" dirty="0">
                <a:solidFill>
                  <a:srgbClr val="FFFFFF"/>
                </a:solidFill>
              </a:rPr>
              <a:t>The </a:t>
            </a:r>
            <a:r>
              <a:rPr lang="en-US" sz="1800" dirty="0" err="1">
                <a:solidFill>
                  <a:srgbClr val="FFFFFF"/>
                </a:solidFill>
              </a:rPr>
              <a:t>postgresql</a:t>
            </a:r>
            <a:r>
              <a:rPr lang="en-US" sz="1800" dirty="0">
                <a:solidFill>
                  <a:srgbClr val="FFFFFF"/>
                </a:solidFill>
              </a:rPr>
              <a:t> SDBC Driver allows to use the </a:t>
            </a:r>
            <a:r>
              <a:rPr lang="en-US" sz="1800" dirty="0" err="1">
                <a:solidFill>
                  <a:srgbClr val="FFFFFF"/>
                </a:solidFill>
              </a:rPr>
              <a:t>postgresql</a:t>
            </a:r>
            <a:r>
              <a:rPr lang="en-US" sz="1800" dirty="0">
                <a:solidFill>
                  <a:srgbClr val="FFFFFF"/>
                </a:solidFill>
              </a:rPr>
              <a:t> database from OpenOffice.org without any other wrapper layer such as </a:t>
            </a:r>
            <a:r>
              <a:rPr lang="en-US" sz="1800" dirty="0" err="1">
                <a:solidFill>
                  <a:srgbClr val="FFFFFF"/>
                </a:solidFill>
              </a:rPr>
              <a:t>odbc</a:t>
            </a:r>
            <a:r>
              <a:rPr lang="en-US" sz="1800" dirty="0">
                <a:solidFill>
                  <a:srgbClr val="FFFFFF"/>
                </a:solidFill>
              </a:rPr>
              <a:t> or </a:t>
            </a:r>
            <a:r>
              <a:rPr lang="en-US" sz="1800" dirty="0" err="1">
                <a:solidFill>
                  <a:srgbClr val="FFFFFF"/>
                </a:solidFill>
              </a:rPr>
              <a:t>jdbc</a:t>
            </a:r>
            <a:r>
              <a:rPr lang="en-US" sz="1800" dirty="0">
                <a:solidFill>
                  <a:srgbClr val="FFFFFF"/>
                </a:solidFill>
              </a:rPr>
              <a:t>.</a:t>
            </a:r>
          </a:p>
          <a:p>
            <a:pPr marL="0" indent="0">
              <a:buNone/>
            </a:pPr>
            <a:endParaRPr lang="en-US" sz="1800" dirty="0">
              <a:solidFill>
                <a:srgbClr val="FFFFFF"/>
              </a:solidFill>
            </a:endParaRPr>
          </a:p>
          <a:p>
            <a:r>
              <a:rPr lang="en-US" sz="1800" dirty="0">
                <a:solidFill>
                  <a:srgbClr val="FFFFFF"/>
                </a:solidFill>
              </a:rPr>
              <a:t>Linux MDB</a:t>
            </a:r>
          </a:p>
          <a:p>
            <a:pPr marL="0" indent="0">
              <a:buNone/>
            </a:pPr>
            <a:r>
              <a:rPr lang="en-US" sz="1800" dirty="0">
                <a:solidFill>
                  <a:srgbClr val="FFFFFF"/>
                </a:solidFill>
              </a:rPr>
              <a:t>This driver (which is in development) uses the </a:t>
            </a:r>
            <a:r>
              <a:rPr lang="en-US" sz="1800" dirty="0" err="1">
                <a:solidFill>
                  <a:srgbClr val="FFFFFF"/>
                </a:solidFill>
              </a:rPr>
              <a:t>MDBTools</a:t>
            </a:r>
            <a:r>
              <a:rPr lang="en-US" sz="1800" dirty="0">
                <a:solidFill>
                  <a:srgbClr val="FFFFFF"/>
                </a:solidFill>
              </a:rPr>
              <a:t> to provide (read) access to Microsoft Access files to Linux users of OpenOffice.org.</a:t>
            </a:r>
          </a:p>
          <a:p>
            <a:pPr marL="0" indent="0">
              <a:buNone/>
            </a:pPr>
            <a:endParaRPr lang="en-US" sz="1800" dirty="0">
              <a:solidFill>
                <a:srgbClr val="FFFFFF"/>
              </a:solidFill>
            </a:endParaRPr>
          </a:p>
          <a:p>
            <a:r>
              <a:rPr lang="en-US" sz="1800" dirty="0">
                <a:solidFill>
                  <a:srgbClr val="FFFFFF"/>
                </a:solidFill>
              </a:rPr>
              <a:t>SQLite</a:t>
            </a:r>
          </a:p>
          <a:p>
            <a:pPr marL="0" indent="0">
              <a:buNone/>
            </a:pPr>
            <a:r>
              <a:rPr lang="en-US" sz="1800" dirty="0">
                <a:solidFill>
                  <a:srgbClr val="FFFFFF"/>
                </a:solidFill>
              </a:rPr>
              <a:t>This SDBC driver (currently in alpha state) is dedicated to giving OpenOffice.org native access to SQLite databases</a:t>
            </a:r>
            <a:r>
              <a:rPr lang="en-US" sz="1800" b="1" u="sng" dirty="0">
                <a:solidFill>
                  <a:srgbClr val="FFFFFF"/>
                </a:solidFill>
              </a:rPr>
              <a:t>.</a:t>
            </a:r>
          </a:p>
          <a:p>
            <a:pPr marL="0" indent="0">
              <a:buNone/>
            </a:pPr>
            <a:endParaRPr lang="en-US" sz="1000" b="1" u="sng" dirty="0">
              <a:solidFill>
                <a:srgbClr val="FFFFFF"/>
              </a:solidFill>
            </a:endParaRPr>
          </a:p>
        </p:txBody>
      </p:sp>
      <p:pic>
        <p:nvPicPr>
          <p:cNvPr id="7" name="Audio 6">
            <a:hlinkClick r:id="" action="ppaction://media"/>
            <a:extLst>
              <a:ext uri="{FF2B5EF4-FFF2-40B4-BE49-F238E27FC236}">
                <a16:creationId xmlns:a16="http://schemas.microsoft.com/office/drawing/2014/main" id="{57BF1F79-AC27-4D16-99A3-102C0C9D72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88228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5148"/>
    </mc:Choice>
    <mc:Fallback>
      <p:transition spd="slow" advTm="65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60954-B60D-43DE-B4A6-EED061729F8C}"/>
              </a:ext>
            </a:extLst>
          </p:cNvPr>
          <p:cNvSpPr>
            <a:spLocks noGrp="1"/>
          </p:cNvSpPr>
          <p:nvPr>
            <p:ph type="title"/>
          </p:nvPr>
        </p:nvSpPr>
        <p:spPr>
          <a:xfrm>
            <a:off x="4965430" y="629268"/>
            <a:ext cx="6586491" cy="1286160"/>
          </a:xfrm>
        </p:spPr>
        <p:txBody>
          <a:bodyPr anchor="b">
            <a:normAutofit/>
          </a:bodyPr>
          <a:lstStyle/>
          <a:p>
            <a:r>
              <a:rPr lang="en-US" sz="4100" dirty="0"/>
              <a:t>Vulnerability History and Sample attacks</a:t>
            </a:r>
          </a:p>
        </p:txBody>
      </p:sp>
      <p:sp>
        <p:nvSpPr>
          <p:cNvPr id="3" name="Content Placeholder 2">
            <a:extLst>
              <a:ext uri="{FF2B5EF4-FFF2-40B4-BE49-F238E27FC236}">
                <a16:creationId xmlns:a16="http://schemas.microsoft.com/office/drawing/2014/main" id="{686A728D-38E6-4067-90D9-E72F749F40F1}"/>
              </a:ext>
            </a:extLst>
          </p:cNvPr>
          <p:cNvSpPr>
            <a:spLocks noGrp="1"/>
          </p:cNvSpPr>
          <p:nvPr>
            <p:ph idx="1"/>
          </p:nvPr>
        </p:nvSpPr>
        <p:spPr>
          <a:xfrm>
            <a:off x="4965431" y="2115118"/>
            <a:ext cx="6586490" cy="4108702"/>
          </a:xfrm>
        </p:spPr>
        <p:txBody>
          <a:bodyPr>
            <a:noAutofit/>
          </a:bodyPr>
          <a:lstStyle/>
          <a:p>
            <a:r>
              <a:rPr lang="en-US" sz="1600" dirty="0"/>
              <a:t>Multiple Vulnerabilities in Apache OpenOffice Could Allow for Arbitrary Code Execution</a:t>
            </a:r>
          </a:p>
          <a:p>
            <a:pPr marL="0" indent="0">
              <a:buNone/>
            </a:pPr>
            <a:r>
              <a:rPr lang="en-US" sz="1600" dirty="0"/>
              <a:t>Successfully exploiting these vulnerabilities could allow for arbitrary code execution in the context of the affected application. Depending on the privileges associated with the application, an attacker could install programs; view, change, or delete data; or create new accounts with full user rights. Failed exploitation could result in a denial-of-service condition.</a:t>
            </a:r>
          </a:p>
          <a:p>
            <a:pPr marL="0" indent="0">
              <a:buNone/>
            </a:pPr>
            <a:r>
              <a:rPr lang="en-US" sz="1600" u="sng" dirty="0"/>
              <a:t>Sample Attacks</a:t>
            </a:r>
          </a:p>
          <a:p>
            <a:r>
              <a:rPr lang="en-US" sz="1600" dirty="0"/>
              <a:t>Now </a:t>
            </a:r>
            <a:r>
              <a:rPr lang="en-US" sz="1600" b="1" dirty="0"/>
              <a:t>Cisco </a:t>
            </a:r>
            <a:r>
              <a:rPr lang="en-US" sz="1600" b="1" dirty="0" err="1"/>
              <a:t>Talos</a:t>
            </a:r>
            <a:r>
              <a:rPr lang="en-US" sz="1600" b="1" dirty="0"/>
              <a:t> </a:t>
            </a:r>
            <a:r>
              <a:rPr lang="en-US" sz="1600" dirty="0"/>
              <a:t>believes attackers are trying out slightly different formats that have a reputation for being overlooked by a computer’s defenses. OpenDocument files (.</a:t>
            </a:r>
            <a:r>
              <a:rPr lang="en-US" sz="1600" dirty="0" err="1"/>
              <a:t>odt</a:t>
            </a:r>
            <a:r>
              <a:rPr lang="en-US" sz="1600" dirty="0"/>
              <a:t>) are associated with Apache OpenOffice </a:t>
            </a:r>
          </a:p>
          <a:p>
            <a:r>
              <a:rPr lang="en-US" sz="1600" dirty="0" err="1"/>
              <a:t>Apache.OpenOffice.Text.Document.Malicious.Macro.Execution</a:t>
            </a:r>
            <a:endParaRPr lang="en-US" sz="1600" dirty="0"/>
          </a:p>
          <a:p>
            <a:r>
              <a:rPr lang="en-US" sz="1600" dirty="0"/>
              <a:t>This indicates an attack attempt to exploit a remote Code Execution vulnerability in Apache </a:t>
            </a:r>
            <a:r>
              <a:rPr lang="en-US" sz="1600" dirty="0" err="1"/>
              <a:t>OpenOffice.The</a:t>
            </a:r>
            <a:r>
              <a:rPr lang="en-US" sz="1600" dirty="0"/>
              <a:t> vulnerability is due to an error when the vulnerable software handles a crafted ODT file that contains malicious macros. A remote attacker may be able to exploit this to execute arbitrary code within the context of the application, via a crafted ODT file.</a:t>
            </a:r>
          </a:p>
          <a:p>
            <a:pPr marL="0" indent="0">
              <a:buNone/>
            </a:pPr>
            <a:r>
              <a:rPr lang="en-US" sz="1600" dirty="0"/>
              <a:t>	</a:t>
            </a:r>
          </a:p>
        </p:txBody>
      </p:sp>
      <p:pic>
        <p:nvPicPr>
          <p:cNvPr id="5" name="Picture 4">
            <a:extLst>
              <a:ext uri="{FF2B5EF4-FFF2-40B4-BE49-F238E27FC236}">
                <a16:creationId xmlns:a16="http://schemas.microsoft.com/office/drawing/2014/main" id="{34B5D04A-1553-462F-9029-DFFB72790F2B}"/>
              </a:ext>
            </a:extLst>
          </p:cNvPr>
          <p:cNvPicPr>
            <a:picLocks noChangeAspect="1"/>
          </p:cNvPicPr>
          <p:nvPr/>
        </p:nvPicPr>
        <p:blipFill rotWithShape="1">
          <a:blip r:embed="rId4"/>
          <a:srcRect l="7554" r="47326"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4D3EE"/>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27065C32-CBCE-408A-8A54-B270AD2352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11653884"/>
      </p:ext>
    </p:extLst>
  </p:cSld>
  <p:clrMapOvr>
    <a:masterClrMapping/>
  </p:clrMapOvr>
  <mc:AlternateContent xmlns:mc="http://schemas.openxmlformats.org/markup-compatibility/2006">
    <mc:Choice xmlns:p14="http://schemas.microsoft.com/office/powerpoint/2010/main" Requires="p14">
      <p:transition spd="slow" p14:dur="2000" advTm="94243"/>
    </mc:Choice>
    <mc:Fallback>
      <p:transition spd="slow" advTm="94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 yellow, sitting, photo&#10;&#10;Description automatically generated">
            <a:extLst>
              <a:ext uri="{FF2B5EF4-FFF2-40B4-BE49-F238E27FC236}">
                <a16:creationId xmlns:a16="http://schemas.microsoft.com/office/drawing/2014/main" id="{4523ADE3-7CF8-45F7-8DC7-FC51F8C216B3}"/>
              </a:ext>
            </a:extLst>
          </p:cNvPr>
          <p:cNvPicPr>
            <a:picLocks noChangeAspect="1"/>
          </p:cNvPicPr>
          <p:nvPr/>
        </p:nvPicPr>
        <p:blipFill rotWithShape="1">
          <a:blip r:embed="rId4">
            <a:alphaModFix amt="35000"/>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B3F56EF-1B86-483D-83C4-3592534D288F}"/>
              </a:ext>
            </a:extLst>
          </p:cNvPr>
          <p:cNvSpPr>
            <a:spLocks noGrp="1"/>
          </p:cNvSpPr>
          <p:nvPr>
            <p:ph type="title"/>
          </p:nvPr>
        </p:nvSpPr>
        <p:spPr>
          <a:xfrm>
            <a:off x="838200" y="365125"/>
            <a:ext cx="10515600" cy="1325563"/>
          </a:xfrm>
        </p:spPr>
        <p:txBody>
          <a:bodyPr>
            <a:normAutofit/>
          </a:bodyPr>
          <a:lstStyle/>
          <a:p>
            <a:r>
              <a:rPr lang="en-US" b="1">
                <a:solidFill>
                  <a:srgbClr val="FFFFFF"/>
                </a:solidFill>
              </a:rPr>
              <a:t>Design Analysis</a:t>
            </a:r>
          </a:p>
        </p:txBody>
      </p:sp>
      <p:sp>
        <p:nvSpPr>
          <p:cNvPr id="3" name="Content Placeholder 2">
            <a:extLst>
              <a:ext uri="{FF2B5EF4-FFF2-40B4-BE49-F238E27FC236}">
                <a16:creationId xmlns:a16="http://schemas.microsoft.com/office/drawing/2014/main" id="{6CD5FC02-9E8E-408B-9DCC-FA3FD1B9EF4F}"/>
              </a:ext>
            </a:extLst>
          </p:cNvPr>
          <p:cNvSpPr>
            <a:spLocks noGrp="1"/>
          </p:cNvSpPr>
          <p:nvPr>
            <p:ph idx="1"/>
          </p:nvPr>
        </p:nvSpPr>
        <p:spPr>
          <a:xfrm>
            <a:off x="838200" y="1690688"/>
            <a:ext cx="10515600" cy="4486275"/>
          </a:xfrm>
        </p:spPr>
        <p:txBody>
          <a:bodyPr>
            <a:normAutofit fontScale="92500"/>
          </a:bodyPr>
          <a:lstStyle/>
          <a:p>
            <a:pPr marL="0" indent="0">
              <a:buNone/>
            </a:pPr>
            <a:r>
              <a:rPr lang="en-US" sz="2400" b="1" u="sng" dirty="0">
                <a:solidFill>
                  <a:srgbClr val="FFFFFF"/>
                </a:solidFill>
              </a:rPr>
              <a:t>Architecture Overview</a:t>
            </a:r>
          </a:p>
          <a:p>
            <a:r>
              <a:rPr lang="en-US" sz="2400" dirty="0">
                <a:solidFill>
                  <a:srgbClr val="FFFFFF"/>
                </a:solidFill>
              </a:rPr>
              <a:t>The OpenOffice.org source project is based on an architecture that can provide comprehensive personal productivity to different UNIX-based systems and may be ported many other platforms as well. </a:t>
            </a:r>
          </a:p>
          <a:p>
            <a:r>
              <a:rPr lang="en-US" sz="2400" dirty="0">
                <a:solidFill>
                  <a:srgbClr val="FFFFFF"/>
                </a:solidFill>
              </a:rPr>
              <a:t>This is because the whole technology is based on a platform-independent approach.</a:t>
            </a:r>
          </a:p>
          <a:p>
            <a:r>
              <a:rPr lang="en-US" sz="2400" dirty="0">
                <a:solidFill>
                  <a:srgbClr val="FFFFFF"/>
                </a:solidFill>
              </a:rPr>
              <a:t> Less than 10% of the code is platform dependent.</a:t>
            </a:r>
          </a:p>
          <a:p>
            <a:r>
              <a:rPr lang="en-US" sz="2400" dirty="0">
                <a:solidFill>
                  <a:srgbClr val="FFFFFF"/>
                </a:solidFill>
              </a:rPr>
              <a:t> This acts as an abstraction layer for the upper software components. Because of the availability of C++-Compilers on every major platform, C++ is used as an implementation language. </a:t>
            </a:r>
          </a:p>
          <a:p>
            <a:r>
              <a:rPr lang="en-US" sz="2400" dirty="0">
                <a:solidFill>
                  <a:srgbClr val="FFFFFF"/>
                </a:solidFill>
              </a:rPr>
              <a:t>This allows to port the OpenOffice.org technology to a wide range of different platforms. </a:t>
            </a:r>
          </a:p>
          <a:p>
            <a:r>
              <a:rPr lang="en-US" sz="2400" dirty="0">
                <a:solidFill>
                  <a:srgbClr val="FFFFFF"/>
                </a:solidFill>
              </a:rPr>
              <a:t>The decision for an object oriented language gives the OpenOffice.org source project the opportunity deliver a fully object oriented architecture.</a:t>
            </a:r>
          </a:p>
          <a:p>
            <a:endParaRPr lang="en-US" sz="2000" dirty="0">
              <a:solidFill>
                <a:srgbClr val="FFFFFF"/>
              </a:solidFill>
            </a:endParaRPr>
          </a:p>
        </p:txBody>
      </p:sp>
      <p:pic>
        <p:nvPicPr>
          <p:cNvPr id="7" name="Audio 6">
            <a:hlinkClick r:id="" action="ppaction://media"/>
            <a:extLst>
              <a:ext uri="{FF2B5EF4-FFF2-40B4-BE49-F238E27FC236}">
                <a16:creationId xmlns:a16="http://schemas.microsoft.com/office/drawing/2014/main" id="{232FF446-4578-4FB2-9D9A-E20A3B817E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08173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1262"/>
    </mc:Choice>
    <mc:Fallback>
      <p:transition spd="slow" advTm="101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38EE-A29E-481E-B911-2ACF209F6F9E}"/>
              </a:ext>
            </a:extLst>
          </p:cNvPr>
          <p:cNvSpPr>
            <a:spLocks noGrp="1"/>
          </p:cNvSpPr>
          <p:nvPr>
            <p:ph type="title"/>
          </p:nvPr>
        </p:nvSpPr>
        <p:spPr>
          <a:xfrm>
            <a:off x="4965430" y="629268"/>
            <a:ext cx="6586491" cy="1286160"/>
          </a:xfrm>
        </p:spPr>
        <p:txBody>
          <a:bodyPr anchor="b">
            <a:normAutofit/>
          </a:bodyPr>
          <a:lstStyle/>
          <a:p>
            <a:r>
              <a:rPr lang="en-US" sz="4100"/>
              <a:t>Main functionalities of the product</a:t>
            </a:r>
          </a:p>
        </p:txBody>
      </p:sp>
      <p:sp>
        <p:nvSpPr>
          <p:cNvPr id="3" name="Content Placeholder 2">
            <a:extLst>
              <a:ext uri="{FF2B5EF4-FFF2-40B4-BE49-F238E27FC236}">
                <a16:creationId xmlns:a16="http://schemas.microsoft.com/office/drawing/2014/main" id="{ED50E6F8-3670-4C31-ABD5-B74294E40E48}"/>
              </a:ext>
            </a:extLst>
          </p:cNvPr>
          <p:cNvSpPr>
            <a:spLocks noGrp="1"/>
          </p:cNvSpPr>
          <p:nvPr>
            <p:ph idx="1"/>
          </p:nvPr>
        </p:nvSpPr>
        <p:spPr>
          <a:xfrm>
            <a:off x="4965431" y="2438400"/>
            <a:ext cx="6586489" cy="3785419"/>
          </a:xfrm>
        </p:spPr>
        <p:txBody>
          <a:bodyPr>
            <a:normAutofit/>
          </a:bodyPr>
          <a:lstStyle/>
          <a:p>
            <a:pPr marL="0" indent="0">
              <a:buNone/>
            </a:pPr>
            <a:r>
              <a:rPr lang="en-US" sz="2000" dirty="0"/>
              <a:t>OpenOffice.org is a unified suite of productivity applications for all common office applications, including such functions as word processing, spreadsheets, drawings, presentations, data charting and formula editing. </a:t>
            </a:r>
          </a:p>
          <a:p>
            <a:pPr marL="0" indent="0">
              <a:buNone/>
            </a:pPr>
            <a:r>
              <a:rPr lang="en-US" sz="2000" dirty="0"/>
              <a:t>All components of the suite employ the same user interface concepts and underlying technology.</a:t>
            </a:r>
          </a:p>
          <a:p>
            <a:pPr marL="0" indent="0">
              <a:buNone/>
            </a:pPr>
            <a:r>
              <a:rPr lang="en-US" sz="2000" dirty="0"/>
              <a:t> They interoperate closely with one another, supporting features like inter-application copy-and paste and drag-and-drop for creating compound documents. </a:t>
            </a:r>
          </a:p>
        </p:txBody>
      </p:sp>
      <p:pic>
        <p:nvPicPr>
          <p:cNvPr id="5" name="Picture 4" descr="A circuit board&#10;&#10;Description automatically generated">
            <a:extLst>
              <a:ext uri="{FF2B5EF4-FFF2-40B4-BE49-F238E27FC236}">
                <a16:creationId xmlns:a16="http://schemas.microsoft.com/office/drawing/2014/main" id="{60E084EB-8CA4-464B-BAF2-860188AD5EAA}"/>
              </a:ext>
            </a:extLst>
          </p:cNvPr>
          <p:cNvPicPr>
            <a:picLocks noChangeAspect="1"/>
          </p:cNvPicPr>
          <p:nvPr/>
        </p:nvPicPr>
        <p:blipFill rotWithShape="1">
          <a:blip r:embed="rId4"/>
          <a:srcRect l="43356" r="11524"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0B278"/>
            </a:solidFill>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B91061A4-7C26-4F0A-BD0E-BE8B7D3C85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14552900"/>
      </p:ext>
    </p:extLst>
  </p:cSld>
  <p:clrMapOvr>
    <a:masterClrMapping/>
  </p:clrMapOvr>
  <mc:AlternateContent xmlns:mc="http://schemas.openxmlformats.org/markup-compatibility/2006">
    <mc:Choice xmlns:p14="http://schemas.microsoft.com/office/powerpoint/2010/main" Requires="p14">
      <p:transition spd="slow" p14:dur="2000" advTm="62391"/>
    </mc:Choice>
    <mc:Fallback>
      <p:transition spd="slow" advTm="62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101FB-949C-464D-822D-29EC82851AAD}"/>
              </a:ext>
            </a:extLst>
          </p:cNvPr>
          <p:cNvSpPr>
            <a:spLocks noGrp="1"/>
          </p:cNvSpPr>
          <p:nvPr>
            <p:ph type="title"/>
          </p:nvPr>
        </p:nvSpPr>
        <p:spPr>
          <a:xfrm>
            <a:off x="838200" y="631825"/>
            <a:ext cx="10515600" cy="1325563"/>
          </a:xfrm>
        </p:spPr>
        <p:txBody>
          <a:bodyPr>
            <a:normAutofit/>
          </a:bodyPr>
          <a:lstStyle/>
          <a:p>
            <a:r>
              <a:rPr lang="en-US"/>
              <a:t>The OpenOffice.org Component Technology</a:t>
            </a:r>
          </a:p>
        </p:txBody>
      </p:sp>
      <p:sp>
        <p:nvSpPr>
          <p:cNvPr id="3" name="Content Placeholder 2">
            <a:extLst>
              <a:ext uri="{FF2B5EF4-FFF2-40B4-BE49-F238E27FC236}">
                <a16:creationId xmlns:a16="http://schemas.microsoft.com/office/drawing/2014/main" id="{CD45DAD0-906D-4FF4-913E-027D0103CA4F}"/>
              </a:ext>
            </a:extLst>
          </p:cNvPr>
          <p:cNvSpPr>
            <a:spLocks noGrp="1"/>
          </p:cNvSpPr>
          <p:nvPr>
            <p:ph idx="1"/>
          </p:nvPr>
        </p:nvSpPr>
        <p:spPr>
          <a:xfrm>
            <a:off x="838200" y="1698171"/>
            <a:ext cx="10515600" cy="4230991"/>
          </a:xfrm>
        </p:spPr>
        <p:txBody>
          <a:bodyPr>
            <a:normAutofit/>
          </a:bodyPr>
          <a:lstStyle/>
          <a:p>
            <a:r>
              <a:rPr lang="en-US" sz="1700"/>
              <a:t>The OpenOffice.org suite provides a component technology named Universal Network Objects, which adheres to all these requirements of modern Component Ware and it is formed on the Object Technology level, which is the basis upon which the OpenOffice.org API is set up.</a:t>
            </a:r>
          </a:p>
          <a:p>
            <a:r>
              <a:rPr lang="en-US" sz="1700"/>
              <a:t>This component technology is</a:t>
            </a:r>
          </a:p>
          <a:p>
            <a:pPr>
              <a:buFont typeface="Wingdings" panose="05000000000000000000" pitchFamily="2" charset="2"/>
              <a:buChar char="q"/>
            </a:pPr>
            <a:r>
              <a:rPr lang="en-US" sz="1700"/>
              <a:t>Open</a:t>
            </a:r>
          </a:p>
          <a:p>
            <a:pPr>
              <a:buFont typeface="Wingdings" panose="05000000000000000000" pitchFamily="2" charset="2"/>
              <a:buChar char="q"/>
            </a:pPr>
            <a:r>
              <a:rPr lang="en-US" sz="1700"/>
              <a:t>Interface Based</a:t>
            </a:r>
          </a:p>
          <a:p>
            <a:pPr>
              <a:buFont typeface="Wingdings" panose="05000000000000000000" pitchFamily="2" charset="2"/>
              <a:buChar char="q"/>
            </a:pPr>
            <a:r>
              <a:rPr lang="en-US" sz="1700"/>
              <a:t>Platform Independent</a:t>
            </a:r>
          </a:p>
          <a:p>
            <a:pPr>
              <a:buFont typeface="Wingdings" panose="05000000000000000000" pitchFamily="2" charset="2"/>
              <a:buChar char="q"/>
            </a:pPr>
            <a:r>
              <a:rPr lang="en-US" sz="1700"/>
              <a:t>Exception Able</a:t>
            </a:r>
          </a:p>
          <a:p>
            <a:pPr>
              <a:buFont typeface="Wingdings" panose="05000000000000000000" pitchFamily="2" charset="2"/>
              <a:buChar char="q"/>
            </a:pPr>
            <a:r>
              <a:rPr lang="en-US" sz="1700"/>
              <a:t>Development System Independent</a:t>
            </a:r>
          </a:p>
          <a:p>
            <a:pPr>
              <a:buFont typeface="Wingdings" panose="05000000000000000000" pitchFamily="2" charset="2"/>
              <a:buChar char="q"/>
            </a:pPr>
            <a:r>
              <a:rPr lang="en-US" sz="1700"/>
              <a:t>Network Able</a:t>
            </a:r>
          </a:p>
          <a:p>
            <a:pPr>
              <a:buFont typeface="Wingdings" panose="05000000000000000000" pitchFamily="2" charset="2"/>
              <a:buChar char="q"/>
            </a:pPr>
            <a:r>
              <a:rPr lang="en-US" sz="1700"/>
              <a:t>Object Oriented</a:t>
            </a:r>
          </a:p>
          <a:p>
            <a:pPr marL="0" indent="0">
              <a:buNone/>
            </a:pPr>
            <a:endParaRPr lang="en-US" sz="1700"/>
          </a:p>
          <a:p>
            <a:pPr marL="0" indent="0">
              <a:buNone/>
            </a:pPr>
            <a:endParaRPr lang="en-US" sz="1700"/>
          </a:p>
          <a:p>
            <a:endParaRPr lang="en-US" sz="1700"/>
          </a:p>
          <a:p>
            <a:endParaRPr lang="en-US" sz="1700"/>
          </a:p>
        </p:txBody>
      </p:sp>
      <p:pic>
        <p:nvPicPr>
          <p:cNvPr id="5" name="Audio 4">
            <a:hlinkClick r:id="" action="ppaction://media"/>
            <a:extLst>
              <a:ext uri="{FF2B5EF4-FFF2-40B4-BE49-F238E27FC236}">
                <a16:creationId xmlns:a16="http://schemas.microsoft.com/office/drawing/2014/main" id="{253E351B-FD5B-4426-A51F-F8DE03EF7A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62854741"/>
      </p:ext>
    </p:extLst>
  </p:cSld>
  <p:clrMapOvr>
    <a:masterClrMapping/>
  </p:clrMapOvr>
  <mc:AlternateContent xmlns:mc="http://schemas.openxmlformats.org/markup-compatibility/2006">
    <mc:Choice xmlns:p14="http://schemas.microsoft.com/office/powerpoint/2010/main" Requires="p14">
      <p:transition spd="slow" p14:dur="2000" advTm="71590"/>
    </mc:Choice>
    <mc:Fallback>
      <p:transition spd="slow" advTm="71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ood&#10;&#10;Description automatically generated">
            <a:extLst>
              <a:ext uri="{FF2B5EF4-FFF2-40B4-BE49-F238E27FC236}">
                <a16:creationId xmlns:a16="http://schemas.microsoft.com/office/drawing/2014/main" id="{7A3A33BA-58A6-45CD-AF3D-186064428409}"/>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l="3673" r="4771" b="-1"/>
          <a:stretch/>
        </p:blipFill>
        <p:spPr>
          <a:xfrm>
            <a:off x="-1" y="10"/>
            <a:ext cx="12192000" cy="6857990"/>
          </a:xfrm>
          <a:prstGeom prst="rect">
            <a:avLst/>
          </a:prstGeom>
        </p:spPr>
      </p:pic>
      <p:sp>
        <p:nvSpPr>
          <p:cNvPr id="2" name="Title 1">
            <a:extLst>
              <a:ext uri="{FF2B5EF4-FFF2-40B4-BE49-F238E27FC236}">
                <a16:creationId xmlns:a16="http://schemas.microsoft.com/office/drawing/2014/main" id="{0DF85F7A-8F0E-46F6-9ED3-1E78061E357B}"/>
              </a:ext>
            </a:extLst>
          </p:cNvPr>
          <p:cNvSpPr>
            <a:spLocks noGrp="1"/>
          </p:cNvSpPr>
          <p:nvPr>
            <p:ph type="title"/>
          </p:nvPr>
        </p:nvSpPr>
        <p:spPr>
          <a:xfrm>
            <a:off x="2210936" y="844486"/>
            <a:ext cx="9484225" cy="1461778"/>
          </a:xfrm>
        </p:spPr>
        <p:txBody>
          <a:bodyPr>
            <a:normAutofit/>
          </a:bodyPr>
          <a:lstStyle/>
          <a:p>
            <a:r>
              <a:rPr lang="en-US" sz="4000" dirty="0"/>
              <a:t>Design Principles</a:t>
            </a:r>
          </a:p>
        </p:txBody>
      </p:sp>
      <p:grpSp>
        <p:nvGrpSpPr>
          <p:cNvPr id="26" name="Group 2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2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Content Placeholder 2">
            <a:extLst>
              <a:ext uri="{FF2B5EF4-FFF2-40B4-BE49-F238E27FC236}">
                <a16:creationId xmlns:a16="http://schemas.microsoft.com/office/drawing/2014/main" id="{E9D8138B-9463-47DB-88E8-93AFD3326F7F}"/>
              </a:ext>
            </a:extLst>
          </p:cNvPr>
          <p:cNvSpPr>
            <a:spLocks noGrp="1"/>
          </p:cNvSpPr>
          <p:nvPr>
            <p:ph idx="1"/>
          </p:nvPr>
        </p:nvSpPr>
        <p:spPr>
          <a:xfrm>
            <a:off x="327777" y="2444346"/>
            <a:ext cx="11367395" cy="4070548"/>
          </a:xfrm>
        </p:spPr>
        <p:txBody>
          <a:bodyPr>
            <a:normAutofit/>
          </a:bodyPr>
          <a:lstStyle/>
          <a:p>
            <a:pPr marL="0" indent="0">
              <a:buNone/>
            </a:pPr>
            <a:r>
              <a:rPr lang="en-US" sz="1800" b="1" dirty="0"/>
              <a:t>•Orthogonality</a:t>
            </a:r>
          </a:p>
          <a:p>
            <a:pPr marL="0" indent="0">
              <a:buNone/>
            </a:pPr>
            <a:r>
              <a:rPr lang="en-US" sz="1800" dirty="0"/>
              <a:t>The API consists of interfaces which can easily be combined to serve special needs of certain objects.</a:t>
            </a:r>
          </a:p>
          <a:p>
            <a:pPr marL="0" indent="0">
              <a:buNone/>
            </a:pPr>
            <a:r>
              <a:rPr lang="en-US" sz="1800" dirty="0"/>
              <a:t>•</a:t>
            </a:r>
            <a:r>
              <a:rPr lang="en-US" sz="1800" b="1" dirty="0"/>
              <a:t>Scalability</a:t>
            </a:r>
          </a:p>
          <a:p>
            <a:pPr marL="0" indent="0">
              <a:buNone/>
            </a:pPr>
            <a:r>
              <a:rPr lang="en-US" sz="1800" dirty="0"/>
              <a:t>We distinguish between functionality that is commonly needed and that which is required by specialized versions. Developers can always start with a minimum set of interfaces and add more step by step to embody more features.</a:t>
            </a:r>
          </a:p>
          <a:p>
            <a:pPr marL="0" indent="0">
              <a:buNone/>
            </a:pPr>
            <a:r>
              <a:rPr lang="en-US" sz="1800" dirty="0"/>
              <a:t>•</a:t>
            </a:r>
            <a:r>
              <a:rPr lang="en-US" sz="1800" b="1" dirty="0"/>
              <a:t>Reusability</a:t>
            </a:r>
          </a:p>
          <a:p>
            <a:pPr marL="0" indent="0">
              <a:buNone/>
            </a:pPr>
            <a:r>
              <a:rPr lang="en-US" sz="1800" dirty="0"/>
              <a:t>We avoid creating specialized interfaces when a generic version is possible.</a:t>
            </a:r>
          </a:p>
          <a:p>
            <a:pPr marL="0" indent="0">
              <a:buNone/>
            </a:pPr>
            <a:r>
              <a:rPr lang="en-US" sz="1800" b="1" dirty="0"/>
              <a:t>•Remote usability</a:t>
            </a:r>
          </a:p>
          <a:p>
            <a:pPr marL="0" indent="0">
              <a:buNone/>
            </a:pPr>
            <a:r>
              <a:rPr lang="en-US" sz="1800" dirty="0"/>
              <a:t>Services can be used efficiently from different processes or even different machines.</a:t>
            </a:r>
          </a:p>
          <a:p>
            <a:pPr marL="0" indent="0">
              <a:buNone/>
            </a:pPr>
            <a:r>
              <a:rPr lang="en-US" sz="1800" dirty="0"/>
              <a:t>•</a:t>
            </a:r>
            <a:r>
              <a:rPr lang="en-US" sz="1800" b="1" dirty="0"/>
              <a:t>Multithread enabled</a:t>
            </a:r>
          </a:p>
          <a:p>
            <a:pPr marL="0" indent="0">
              <a:buNone/>
            </a:pPr>
            <a:r>
              <a:rPr lang="en-US" sz="1800" dirty="0"/>
              <a:t>Services can be used from multiple threads.</a:t>
            </a:r>
          </a:p>
          <a:p>
            <a:endParaRPr lang="en-US" sz="1100" dirty="0"/>
          </a:p>
        </p:txBody>
      </p:sp>
      <p:pic>
        <p:nvPicPr>
          <p:cNvPr id="27" name="Audio 26">
            <a:hlinkClick r:id="" action="ppaction://media"/>
            <a:extLst>
              <a:ext uri="{FF2B5EF4-FFF2-40B4-BE49-F238E27FC236}">
                <a16:creationId xmlns:a16="http://schemas.microsoft.com/office/drawing/2014/main" id="{7BFB96FD-A2EB-44E2-B22E-20124F13AF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87191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3350"/>
    </mc:Choice>
    <mc:Fallback>
      <p:transition spd="slow" advTm="93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age&#10;&#10;Description automatically generated">
            <a:extLst>
              <a:ext uri="{FF2B5EF4-FFF2-40B4-BE49-F238E27FC236}">
                <a16:creationId xmlns:a16="http://schemas.microsoft.com/office/drawing/2014/main" id="{FBF745E2-3220-4A4D-A25E-4E4643ACC8CC}"/>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l="5400" r="22156" b="1"/>
          <a:stretch/>
        </p:blipFill>
        <p:spPr>
          <a:xfrm>
            <a:off x="20" y="1"/>
            <a:ext cx="12191980" cy="6857999"/>
          </a:xfrm>
          <a:prstGeom prst="rect">
            <a:avLst/>
          </a:prstGeom>
        </p:spPr>
      </p:pic>
      <p:sp>
        <p:nvSpPr>
          <p:cNvPr id="2" name="Title 1">
            <a:extLst>
              <a:ext uri="{FF2B5EF4-FFF2-40B4-BE49-F238E27FC236}">
                <a16:creationId xmlns:a16="http://schemas.microsoft.com/office/drawing/2014/main" id="{E648BFEA-4461-42B4-809F-410088D40EF6}"/>
              </a:ext>
            </a:extLst>
          </p:cNvPr>
          <p:cNvSpPr>
            <a:spLocks noGrp="1"/>
          </p:cNvSpPr>
          <p:nvPr>
            <p:ph type="title"/>
          </p:nvPr>
        </p:nvSpPr>
        <p:spPr>
          <a:xfrm>
            <a:off x="838201" y="1065862"/>
            <a:ext cx="3313164" cy="4726276"/>
          </a:xfrm>
        </p:spPr>
        <p:txBody>
          <a:bodyPr>
            <a:normAutofit/>
          </a:bodyPr>
          <a:lstStyle/>
          <a:p>
            <a:pPr algn="r"/>
            <a:r>
              <a:rPr lang="en-US" sz="4000" dirty="0">
                <a:solidFill>
                  <a:srgbClr val="FFFFFF"/>
                </a:solidFill>
              </a:rPr>
              <a:t>Security Concepts for Open Office</a:t>
            </a:r>
          </a:p>
        </p:txBody>
      </p:sp>
      <p:cxnSp>
        <p:nvCxnSpPr>
          <p:cNvPr id="26" name="Straight Connector 2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CFA521-B818-4EC1-A4BF-596305D5FB38}"/>
              </a:ext>
            </a:extLst>
          </p:cNvPr>
          <p:cNvSpPr>
            <a:spLocks noGrp="1"/>
          </p:cNvSpPr>
          <p:nvPr>
            <p:ph idx="1"/>
          </p:nvPr>
        </p:nvSpPr>
        <p:spPr>
          <a:xfrm>
            <a:off x="4988548" y="682170"/>
            <a:ext cx="7315177" cy="6328229"/>
          </a:xfrm>
        </p:spPr>
        <p:txBody>
          <a:bodyPr anchor="ctr">
            <a:normAutofit lnSpcReduction="10000"/>
          </a:bodyPr>
          <a:lstStyle/>
          <a:p>
            <a:r>
              <a:rPr lang="en-US" sz="2000" b="1" dirty="0">
                <a:solidFill>
                  <a:srgbClr val="FFFFFF"/>
                </a:solidFill>
              </a:rPr>
              <a:t>Encryption </a:t>
            </a:r>
          </a:p>
          <a:p>
            <a:pPr marL="0" indent="0">
              <a:buNone/>
            </a:pPr>
            <a:r>
              <a:rPr lang="en-US" sz="2000" b="1" dirty="0">
                <a:solidFill>
                  <a:srgbClr val="FFFFFF"/>
                </a:solidFill>
              </a:rPr>
              <a:t>Public Key Document Encryption </a:t>
            </a:r>
          </a:p>
          <a:p>
            <a:r>
              <a:rPr lang="en-US" sz="2000" dirty="0">
                <a:solidFill>
                  <a:srgbClr val="FFFFFF"/>
                </a:solidFill>
              </a:rPr>
              <a:t>It would be a nice feature to allow public key encryption for encrypting documents. People could encrypt the documents with their own and/or with other people's public key certificates, so only the owners of the corresponding private keys would be able to open the document. No need to exchange or remember passwords.</a:t>
            </a:r>
          </a:p>
          <a:p>
            <a:pPr marL="0" indent="0">
              <a:buNone/>
            </a:pPr>
            <a:r>
              <a:rPr lang="en-US" sz="2000" b="1" dirty="0">
                <a:solidFill>
                  <a:srgbClr val="FFFFFF"/>
                </a:solidFill>
              </a:rPr>
              <a:t>Password length and password pattern</a:t>
            </a:r>
          </a:p>
          <a:p>
            <a:r>
              <a:rPr lang="en-US" sz="2000" dirty="0">
                <a:solidFill>
                  <a:srgbClr val="FFFFFF"/>
                </a:solidFill>
              </a:rPr>
              <a:t>The ancient minimal password length in the password dialogue should be removed, but don't allow empty passwords. (issue #i103783)</a:t>
            </a:r>
          </a:p>
          <a:p>
            <a:pPr marL="0" indent="0">
              <a:buNone/>
            </a:pPr>
            <a:r>
              <a:rPr lang="en-US" sz="2000" dirty="0" err="1">
                <a:solidFill>
                  <a:srgbClr val="FFFFFF"/>
                </a:solidFill>
              </a:rPr>
              <a:t>Ooo</a:t>
            </a:r>
            <a:r>
              <a:rPr lang="en-US" sz="2000" dirty="0">
                <a:solidFill>
                  <a:srgbClr val="FFFFFF"/>
                </a:solidFill>
              </a:rPr>
              <a:t>-password-properties:</a:t>
            </a:r>
          </a:p>
          <a:p>
            <a:r>
              <a:rPr lang="en-US" sz="2000" dirty="0">
                <a:solidFill>
                  <a:srgbClr val="FFFFFF"/>
                </a:solidFill>
              </a:rPr>
              <a:t> </a:t>
            </a:r>
            <a:r>
              <a:rPr lang="en-US" sz="2000" dirty="0" err="1">
                <a:solidFill>
                  <a:srgbClr val="FFFFFF"/>
                </a:solidFill>
              </a:rPr>
              <a:t>MinPasswordLength</a:t>
            </a:r>
            <a:r>
              <a:rPr lang="en-US" sz="2000" dirty="0">
                <a:solidFill>
                  <a:srgbClr val="FFFFFF"/>
                </a:solidFill>
              </a:rPr>
              <a:t> (default=1 if not set)</a:t>
            </a:r>
          </a:p>
          <a:p>
            <a:r>
              <a:rPr lang="en-US" sz="2000" dirty="0">
                <a:solidFill>
                  <a:srgbClr val="FFFFFF"/>
                </a:solidFill>
              </a:rPr>
              <a:t> </a:t>
            </a:r>
            <a:r>
              <a:rPr lang="en-US" sz="2000" dirty="0" err="1">
                <a:solidFill>
                  <a:srgbClr val="FFFFFF"/>
                </a:solidFill>
              </a:rPr>
              <a:t>MinNumbercharacters</a:t>
            </a:r>
            <a:endParaRPr lang="en-US" sz="2000" dirty="0">
              <a:solidFill>
                <a:srgbClr val="FFFFFF"/>
              </a:solidFill>
            </a:endParaRPr>
          </a:p>
          <a:p>
            <a:r>
              <a:rPr lang="en-US" sz="2000" dirty="0">
                <a:solidFill>
                  <a:srgbClr val="FFFFFF"/>
                </a:solidFill>
              </a:rPr>
              <a:t> </a:t>
            </a:r>
            <a:r>
              <a:rPr lang="en-US" sz="2000" dirty="0" err="1">
                <a:solidFill>
                  <a:srgbClr val="FFFFFF"/>
                </a:solidFill>
              </a:rPr>
              <a:t>MinSpecialCharacters</a:t>
            </a:r>
            <a:endParaRPr lang="en-US" sz="2000" dirty="0">
              <a:solidFill>
                <a:srgbClr val="FFFFFF"/>
              </a:solidFill>
            </a:endParaRPr>
          </a:p>
          <a:p>
            <a:r>
              <a:rPr lang="en-US" sz="2000" dirty="0">
                <a:solidFill>
                  <a:srgbClr val="FFFFFF"/>
                </a:solidFill>
              </a:rPr>
              <a:t> </a:t>
            </a:r>
            <a:r>
              <a:rPr lang="en-US" sz="2000" dirty="0" err="1">
                <a:solidFill>
                  <a:srgbClr val="FFFFFF"/>
                </a:solidFill>
              </a:rPr>
              <a:t>ForbiddenCharacters</a:t>
            </a:r>
            <a:r>
              <a:rPr lang="en-US" sz="2000" dirty="0">
                <a:solidFill>
                  <a:srgbClr val="FFFFFF"/>
                </a:solidFill>
              </a:rPr>
              <a:t>.</a:t>
            </a:r>
          </a:p>
          <a:p>
            <a:pPr marL="0" indent="0">
              <a:buNone/>
            </a:pPr>
            <a:r>
              <a:rPr lang="en-US" sz="2000" dirty="0">
                <a:solidFill>
                  <a:srgbClr val="FFFFFF"/>
                </a:solidFill>
              </a:rPr>
              <a:t>We would then also need some dialogue which explains the password rule to the user.</a:t>
            </a:r>
          </a:p>
          <a:p>
            <a:pPr marL="0" indent="0">
              <a:buNone/>
            </a:pPr>
            <a:endParaRPr lang="en-US" sz="2000" dirty="0">
              <a:solidFill>
                <a:srgbClr val="FFFFFF"/>
              </a:solidFill>
            </a:endParaRPr>
          </a:p>
          <a:p>
            <a:endParaRPr lang="en-US" sz="1400" dirty="0">
              <a:solidFill>
                <a:srgbClr val="FFFFFF"/>
              </a:solidFill>
            </a:endParaRPr>
          </a:p>
        </p:txBody>
      </p:sp>
      <p:pic>
        <p:nvPicPr>
          <p:cNvPr id="7" name="Audio 6">
            <a:hlinkClick r:id="" action="ppaction://media"/>
            <a:extLst>
              <a:ext uri="{FF2B5EF4-FFF2-40B4-BE49-F238E27FC236}">
                <a16:creationId xmlns:a16="http://schemas.microsoft.com/office/drawing/2014/main" id="{030313A7-5BB4-482F-BCA9-780771A043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3809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14217"/>
    </mc:Choice>
    <mc:Fallback>
      <p:transition spd="slow" advTm="114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1315</Words>
  <Application>Microsoft Office PowerPoint</Application>
  <PresentationFormat>Widescreen</PresentationFormat>
  <Paragraphs>107</Paragraphs>
  <Slides>13</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Pristina</vt:lpstr>
      <vt:lpstr>Wingdings</vt:lpstr>
      <vt:lpstr>Office Theme</vt:lpstr>
      <vt:lpstr>Open Source Product Apache Open Office </vt:lpstr>
      <vt:lpstr>What is Apache OpenOffice? </vt:lpstr>
      <vt:lpstr>Product assets  of Apache Open Office</vt:lpstr>
      <vt:lpstr>Vulnerability History and Sample attacks</vt:lpstr>
      <vt:lpstr>Design Analysis</vt:lpstr>
      <vt:lpstr>Main functionalities of the product</vt:lpstr>
      <vt:lpstr>The OpenOffice.org Component Technology</vt:lpstr>
      <vt:lpstr>Design Principles</vt:lpstr>
      <vt:lpstr>Security Concepts for Open Office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Source Product Apache Open Office </dc:title>
  <dc:creator>SACHITHA</dc:creator>
  <cp:lastModifiedBy>SACHITHA</cp:lastModifiedBy>
  <cp:revision>2</cp:revision>
  <dcterms:created xsi:type="dcterms:W3CDTF">2020-05-08T09:28:39Z</dcterms:created>
  <dcterms:modified xsi:type="dcterms:W3CDTF">2020-05-08T13:17:45Z</dcterms:modified>
</cp:coreProperties>
</file>